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817239694" r:id="rId2"/>
    <p:sldId id="1817239714" r:id="rId3"/>
    <p:sldId id="1817239715" r:id="rId4"/>
    <p:sldId id="1817239716" r:id="rId5"/>
    <p:sldId id="1817239717" r:id="rId6"/>
    <p:sldId id="1817239697" r:id="rId7"/>
    <p:sldId id="1817239718" r:id="rId8"/>
    <p:sldId id="1817239698" r:id="rId9"/>
    <p:sldId id="1817239712" r:id="rId10"/>
    <p:sldId id="1817239719" r:id="rId11"/>
    <p:sldId id="1817239713" r:id="rId12"/>
    <p:sldId id="1817239720" r:id="rId13"/>
    <p:sldId id="18172397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14/3/2026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F5B2743D-3116-8B7D-67CD-14D220AA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76C40-580D-D7FA-32C3-272036037E31}"/>
              </a:ext>
            </a:extLst>
          </p:cNvPr>
          <p:cNvSpPr/>
          <p:nvPr/>
        </p:nvSpPr>
        <p:spPr>
          <a:xfrm>
            <a:off x="514351" y="1839691"/>
            <a:ext cx="10969750" cy="350274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93EB3-DF30-C4C8-7C25-3F3FBB2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74" y="463112"/>
            <a:ext cx="3505504" cy="1048603"/>
          </a:xfrm>
          <a:prstGeom prst="rect">
            <a:avLst/>
          </a:prstGeom>
        </p:spPr>
      </p:pic>
      <p:pic>
        <p:nvPicPr>
          <p:cNvPr id="20" name="Picture 19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5" y="147815"/>
            <a:ext cx="1431773" cy="1431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A598-12C4-2153-C12D-B57FAF557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49" y="2128134"/>
            <a:ext cx="8425402" cy="3036071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8C04DE1-0137-0AC4-5EAB-8780EEA6D6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563B6A-1F17-A7F3-EA0E-FCB2A07DB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24" y="28575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73202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A32462F-7AE5-3BDF-BD5A-A3295AFD5C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8" y="2567041"/>
            <a:ext cx="10985944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F79873-9FC9-57F6-37BC-C2572228719B}"/>
              </a:ext>
            </a:extLst>
          </p:cNvPr>
          <p:cNvSpPr/>
          <p:nvPr/>
        </p:nvSpPr>
        <p:spPr>
          <a:xfrm>
            <a:off x="2939649" y="1535453"/>
            <a:ext cx="8471701" cy="389635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 descr="A cartoon of a child holding a book&#10;&#10;Description automatically generated">
            <a:extLst>
              <a:ext uri="{FF2B5EF4-FFF2-40B4-BE49-F238E27FC236}">
                <a16:creationId xmlns:a16="http://schemas.microsoft.com/office/drawing/2014/main" id="{96351126-A627-F59E-C8D7-B22CFFE9F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2" b="99561" l="2981" r="95935">
                        <a14:foregroundMark x1="56640" y1="4539" x2="95393" y2="24597"/>
                        <a14:foregroundMark x1="13821" y1="14934" x2="60163" y2="3807"/>
                        <a14:foregroundMark x1="89702" y1="8931" x2="91599" y2="61786"/>
                        <a14:foregroundMark x1="37940" y1="2928" x2="18970" y2="12152"/>
                        <a14:foregroundMark x1="18970" y1="12152" x2="11924" y2="25769"/>
                        <a14:foregroundMark x1="6504" y1="22840" x2="13821" y2="50220"/>
                        <a14:foregroundMark x1="13821" y1="50220" x2="22764" y2="61054"/>
                        <a14:foregroundMark x1="22764" y1="61054" x2="23848" y2="61201"/>
                        <a14:foregroundMark x1="81030" y1="38507" x2="83198" y2="59736"/>
                        <a14:foregroundMark x1="83198" y1="59736" x2="85908" y2="63250"/>
                        <a14:foregroundMark x1="65583" y1="55198" x2="65583" y2="63250"/>
                        <a14:foregroundMark x1="73713" y1="64568" x2="76152" y2="68521"/>
                        <a14:foregroundMark x1="33604" y1="57247" x2="42818" y2="73206"/>
                        <a14:foregroundMark x1="42818" y1="73206" x2="42818" y2="78184"/>
                        <a14:foregroundMark x1="42276" y1="8931" x2="27371" y2="22255"/>
                        <a14:foregroundMark x1="27371" y1="22255" x2="25745" y2="22840"/>
                        <a14:foregroundMark x1="44173" y1="8931" x2="36585" y2="19473"/>
                        <a14:foregroundMark x1="73713" y1="43192" x2="78320" y2="58126"/>
                        <a14:foregroundMark x1="78320" y1="58126" x2="78591" y2="58419"/>
                        <a14:foregroundMark x1="74255" y1="56808" x2="14634" y2="55344"/>
                        <a14:foregroundMark x1="14634" y1="55344" x2="23306" y2="68228"/>
                        <a14:foregroundMark x1="23306" y1="68228" x2="34417" y2="70571"/>
                        <a14:foregroundMark x1="75068" y1="52123" x2="59079" y2="52562"/>
                        <a14:foregroundMark x1="7859" y1="52123" x2="12195" y2="66618"/>
                        <a14:foregroundMark x1="12195" y1="66618" x2="26829" y2="69546"/>
                        <a14:foregroundMark x1="23848" y1="93119" x2="66938" y2="92387"/>
                        <a14:foregroundMark x1="66938" y1="92387" x2="85366" y2="93411"/>
                        <a14:foregroundMark x1="79133" y1="82723" x2="88076" y2="99561"/>
                        <a14:foregroundMark x1="89702" y1="66764" x2="95935" y2="55198"/>
                        <a14:foregroundMark x1="95935" y1="55198" x2="95935" y2="52416"/>
                        <a14:foregroundMark x1="66396" y1="62079" x2="45528" y2="66471"/>
                        <a14:foregroundMark x1="13279" y1="50073" x2="39566" y2="50220"/>
                        <a14:foregroundMark x1="39566" y1="50220" x2="50136" y2="52562"/>
                        <a14:foregroundMark x1="2981" y1="19912" x2="36043" y2="18009"/>
                        <a14:foregroundMark x1="36043" y1="18009" x2="36856" y2="17570"/>
                        <a14:foregroundMark x1="41734" y1="4100" x2="76423" y2="8638"/>
                        <a14:foregroundMark x1="76423" y1="8638" x2="86721" y2="12592"/>
                        <a14:foregroundMark x1="55827" y1="6881" x2="72358" y2="14348"/>
                        <a14:foregroundMark x1="72358" y1="14348" x2="78591" y2="20205"/>
                        <a14:foregroundMark x1="54743" y1="11859" x2="62060" y2="21230"/>
                        <a14:foregroundMark x1="4065" y1="29136" x2="10298" y2="37921"/>
                        <a14:foregroundMark x1="94580" y1="27233" x2="92954" y2="3352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" y="732734"/>
            <a:ext cx="3309257" cy="612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6183-6CA2-BDC9-7CAA-4B998256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85" y="1705005"/>
            <a:ext cx="7959428" cy="35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B8B6DC6B-839D-04D5-D9AD-D221839C4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4" y="3340528"/>
            <a:ext cx="8209304" cy="21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D3A22FFD-A6D3-CAC5-A3E2-BD071BE88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153742"/>
            <a:ext cx="8092440" cy="2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321</Words>
  <Application>Microsoft Office PowerPoint</Application>
  <PresentationFormat>Widescreen</PresentationFormat>
  <Paragraphs>38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#9Slide05 Pattaya</vt:lpstr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STD_OANH</cp:lastModifiedBy>
  <cp:revision>72</cp:revision>
  <dcterms:created xsi:type="dcterms:W3CDTF">2024-06-22T08:49:28Z</dcterms:created>
  <dcterms:modified xsi:type="dcterms:W3CDTF">2026-03-14T02:45:39Z</dcterms:modified>
</cp:coreProperties>
</file>