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</p:sldMasterIdLst>
  <p:notesMasterIdLst>
    <p:notesMasterId r:id="rId21"/>
  </p:notesMasterIdLst>
  <p:sldIdLst>
    <p:sldId id="336" r:id="rId3"/>
    <p:sldId id="303" r:id="rId4"/>
    <p:sldId id="337" r:id="rId5"/>
    <p:sldId id="310" r:id="rId6"/>
    <p:sldId id="338" r:id="rId7"/>
    <p:sldId id="286" r:id="rId8"/>
    <p:sldId id="339" r:id="rId9"/>
    <p:sldId id="340" r:id="rId10"/>
    <p:sldId id="341" r:id="rId11"/>
    <p:sldId id="342" r:id="rId12"/>
    <p:sldId id="343" r:id="rId13"/>
    <p:sldId id="344" r:id="rId14"/>
    <p:sldId id="264" r:id="rId15"/>
    <p:sldId id="345" r:id="rId16"/>
    <p:sldId id="346" r:id="rId17"/>
    <p:sldId id="347" r:id="rId18"/>
    <p:sldId id="348" r:id="rId19"/>
    <p:sldId id="335" r:id="rId20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83778" autoAdjust="0"/>
  </p:normalViewPr>
  <p:slideViewPr>
    <p:cSldViewPr>
      <p:cViewPr varScale="1">
        <p:scale>
          <a:sx n="47" d="100"/>
          <a:sy n="47" d="100"/>
        </p:scale>
        <p:origin x="804" y="3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00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03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47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81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04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4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8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3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07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1DC53F0-29B8-4386-EDCC-172676D0D4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Khởi 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cs typeface="+mn-cs"/>
            </a:endParaRP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FE52FA-88DB-685F-D8F8-6A382FF4E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06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4724400" y="800100"/>
            <a:ext cx="8229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848600" y="483870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343400" y="4838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7086600" y="37719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971800" y="59817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8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3886200" y="800100"/>
            <a:ext cx="10896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239000" y="491490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267200" y="49149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6477000" y="38481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057400" y="59817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0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2057400" y="495300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51AE-2287-5292-16E3-3C7F6D7DC45A}"/>
              </a:ext>
            </a:extLst>
          </p:cNvPr>
          <p:cNvSpPr txBox="1"/>
          <p:nvPr/>
        </p:nvSpPr>
        <p:spPr>
          <a:xfrm>
            <a:off x="3657600" y="70485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EAA405-78B6-9EB9-AACF-121200CC3C2E}"/>
              </a:ext>
            </a:extLst>
          </p:cNvPr>
          <p:cNvSpPr/>
          <p:nvPr/>
        </p:nvSpPr>
        <p:spPr>
          <a:xfrm>
            <a:off x="1981200" y="56769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7" name="Picture 6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3540186-3657-DC1B-629E-F7EAF1578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52900"/>
            <a:ext cx="782109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A5A31A-A273-53BC-5201-E1BE39FF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709953"/>
              </p:ext>
            </p:extLst>
          </p:nvPr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31414E-67E2-E7F0-A9CD-7AAED1F12EBC}"/>
              </a:ext>
            </a:extLst>
          </p:cNvPr>
          <p:cNvSpPr txBox="1"/>
          <p:nvPr/>
        </p:nvSpPr>
        <p:spPr>
          <a:xfrm>
            <a:off x="990600" y="5753100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5020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7BDF60-B390-E90E-DAF2-6DB06741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60362"/>
              </p:ext>
            </p:extLst>
          </p:nvPr>
        </p:nvGraphicFramePr>
        <p:xfrm>
          <a:off x="1143000" y="6477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B92FBB-0756-3B31-5A1C-C38AE74FF455}"/>
              </a:ext>
            </a:extLst>
          </p:cNvPr>
          <p:cNvSpPr txBox="1"/>
          <p:nvPr/>
        </p:nvSpPr>
        <p:spPr>
          <a:xfrm>
            <a:off x="1066800" y="3771900"/>
            <a:ext cx="1638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1A25B-26D5-6951-2207-E0E0B99FBF0B}"/>
              </a:ext>
            </a:extLst>
          </p:cNvPr>
          <p:cNvSpPr txBox="1"/>
          <p:nvPr/>
        </p:nvSpPr>
        <p:spPr>
          <a:xfrm>
            <a:off x="5791200" y="88011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2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037B5-6F6A-9D57-6563-BAE9DE62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990600" y="266700"/>
            <a:ext cx="1638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0DEBA-8BAD-42BA-A721-099DA0551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372100"/>
            <a:ext cx="9741937" cy="421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D4324-9732-4F45-D3B9-465113970036}"/>
              </a:ext>
            </a:extLst>
          </p:cNvPr>
          <p:cNvSpPr txBox="1"/>
          <p:nvPr/>
        </p:nvSpPr>
        <p:spPr>
          <a:xfrm>
            <a:off x="7010400" y="91821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373E1-DE71-8B4A-6546-0417B18C2F72}"/>
              </a:ext>
            </a:extLst>
          </p:cNvPr>
          <p:cNvSpPr txBox="1"/>
          <p:nvPr/>
        </p:nvSpPr>
        <p:spPr>
          <a:xfrm>
            <a:off x="9144000" y="91059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4C58A-CE58-B55A-BD02-6534FBAE108E}"/>
              </a:ext>
            </a:extLst>
          </p:cNvPr>
          <p:cNvSpPr txBox="1"/>
          <p:nvPr/>
        </p:nvSpPr>
        <p:spPr>
          <a:xfrm>
            <a:off x="11582400" y="91059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1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</a:t>
            </a:r>
            <a:r>
              <a:rPr kumimoji="0" lang="en-US" sz="16600" b="1" i="0" u="none" strike="noStrike" kern="1200" cap="none" spc="0" normalizeH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1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8823535" cy="2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BBF97-2586-FB63-2E2D-E4574061EDE3}"/>
              </a:ext>
            </a:extLst>
          </p:cNvPr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095499"/>
            <a:ext cx="14630400" cy="64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53FD3-D3A9-CE63-ADDB-7545F391E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924300"/>
            <a:ext cx="985199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03B8DD-DA2C-532A-CE74-9969D2AD8349}"/>
              </a:ext>
            </a:extLst>
          </p:cNvPr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748FA-A238-BD11-F9DB-51CC34373904}"/>
              </a:ext>
            </a:extLst>
          </p:cNvPr>
          <p:cNvSpPr txBox="1"/>
          <p:nvPr/>
        </p:nvSpPr>
        <p:spPr>
          <a:xfrm>
            <a:off x="10058401" y="2324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18B59-85B0-FC1A-964A-534CC3A42BF8}"/>
              </a:ext>
            </a:extLst>
          </p:cNvPr>
          <p:cNvSpPr txBox="1"/>
          <p:nvPr/>
        </p:nvSpPr>
        <p:spPr>
          <a:xfrm>
            <a:off x="10058400" y="5753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思源黑体 Light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思源黑体 Ligh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571500"/>
            <a:ext cx="1493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06A44-5C13-A3AF-2666-C9F12EED0036}"/>
              </a:ext>
            </a:extLst>
          </p:cNvPr>
          <p:cNvSpPr txBox="1"/>
          <p:nvPr/>
        </p:nvSpPr>
        <p:spPr>
          <a:xfrm>
            <a:off x="1905000" y="6591300"/>
            <a:ext cx="1447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A355FA-F6ED-14B4-EC4C-C923849AD212}"/>
              </a:ext>
            </a:extLst>
          </p:cNvPr>
          <p:cNvSpPr/>
          <p:nvPr/>
        </p:nvSpPr>
        <p:spPr>
          <a:xfrm>
            <a:off x="1828800" y="43053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55FC40-7E89-DCB2-B17C-5139FB2FF0CB}"/>
              </a:ext>
            </a:extLst>
          </p:cNvPr>
          <p:cNvSpPr/>
          <p:nvPr/>
        </p:nvSpPr>
        <p:spPr>
          <a:xfrm>
            <a:off x="3124200" y="18669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62F66-0CC2-DF73-3672-BDB455B0A288}"/>
              </a:ext>
            </a:extLst>
          </p:cNvPr>
          <p:cNvSpPr txBox="1"/>
          <p:nvPr/>
        </p:nvSpPr>
        <p:spPr>
          <a:xfrm>
            <a:off x="4191000" y="20193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72B9FE-A076-8DEB-12CC-210DBAF256A0}"/>
              </a:ext>
            </a:extLst>
          </p:cNvPr>
          <p:cNvSpPr txBox="1"/>
          <p:nvPr/>
        </p:nvSpPr>
        <p:spPr>
          <a:xfrm>
            <a:off x="4191000" y="2857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5F605C-74FB-BF98-E5E0-1EE0CFE93612}"/>
              </a:ext>
            </a:extLst>
          </p:cNvPr>
          <p:cNvSpPr txBox="1"/>
          <p:nvPr/>
        </p:nvSpPr>
        <p:spPr>
          <a:xfrm>
            <a:off x="4572000" y="36957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DE7268-4B6D-7150-E863-636B5E0FC4E2}"/>
              </a:ext>
            </a:extLst>
          </p:cNvPr>
          <p:cNvCxnSpPr>
            <a:cxnSpLocks/>
          </p:cNvCxnSpPr>
          <p:nvPr/>
        </p:nvCxnSpPr>
        <p:spPr>
          <a:xfrm>
            <a:off x="7467600" y="50673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C257C3-FC61-3C8B-E440-EFE1C3EB3BF1}"/>
              </a:ext>
            </a:extLst>
          </p:cNvPr>
          <p:cNvSpPr txBox="1"/>
          <p:nvPr/>
        </p:nvSpPr>
        <p:spPr>
          <a:xfrm>
            <a:off x="4572000" y="50673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CF015-B798-B31D-0F45-67A05BF078E2}"/>
              </a:ext>
            </a:extLst>
          </p:cNvPr>
          <p:cNvSpPr txBox="1"/>
          <p:nvPr/>
        </p:nvSpPr>
        <p:spPr>
          <a:xfrm>
            <a:off x="6858000" y="40005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1BCE50-8E0F-4D31-AAC1-D8FF26660630}"/>
              </a:ext>
            </a:extLst>
          </p:cNvPr>
          <p:cNvSpPr txBox="1"/>
          <p:nvPr/>
        </p:nvSpPr>
        <p:spPr>
          <a:xfrm>
            <a:off x="4267200" y="60579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22090DD-875A-C103-4E94-10DB427E30D4}"/>
              </a:ext>
            </a:extLst>
          </p:cNvPr>
          <p:cNvSpPr/>
          <p:nvPr/>
        </p:nvSpPr>
        <p:spPr>
          <a:xfrm>
            <a:off x="762000" y="8191500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6FB07D-730D-B90C-5E91-A11A0C2E168F}"/>
              </a:ext>
            </a:extLst>
          </p:cNvPr>
          <p:cNvSpPr/>
          <p:nvPr/>
        </p:nvSpPr>
        <p:spPr>
          <a:xfrm>
            <a:off x="8839200" y="8115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0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1290</TotalTime>
  <Words>896</Words>
  <Application>Microsoft Office PowerPoint</Application>
  <PresentationFormat>Custom</PresentationFormat>
  <Paragraphs>134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宋体</vt:lpstr>
      <vt:lpstr>#9Slide03 AmpleSoft Bold</vt:lpstr>
      <vt:lpstr>Arial</vt:lpstr>
      <vt:lpstr>Bahiana</vt:lpstr>
      <vt:lpstr>Calibri</vt:lpstr>
      <vt:lpstr>Cambria</vt:lpstr>
      <vt:lpstr>Jokerman</vt:lpstr>
      <vt:lpstr>Roboto Black</vt:lpstr>
      <vt:lpstr>Times New Roman</vt:lpstr>
      <vt:lpstr>字魂110号-武林江湖体</vt:lpstr>
      <vt:lpstr>庞门正道标题体</vt:lpstr>
      <vt:lpstr>思源宋体 Heavy</vt:lpstr>
      <vt:lpstr>思源黑体 Light</vt:lpstr>
      <vt:lpstr>1_Office 主题​​</vt:lpstr>
      <vt:lpstr>1_Chinese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STD_OANH</cp:lastModifiedBy>
  <cp:revision>119</cp:revision>
  <dcterms:created xsi:type="dcterms:W3CDTF">2022-01-04T14:27:59Z</dcterms:created>
  <dcterms:modified xsi:type="dcterms:W3CDTF">2026-03-14T02:48:47Z</dcterms:modified>
  <cp:category>9Slide.vn</cp:category>
</cp:coreProperties>
</file>