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6" r:id="rId3"/>
    <p:sldId id="338" r:id="rId4"/>
    <p:sldId id="259" r:id="rId5"/>
    <p:sldId id="339" r:id="rId6"/>
    <p:sldId id="343" r:id="rId7"/>
    <p:sldId id="349" r:id="rId8"/>
    <p:sldId id="358" r:id="rId9"/>
    <p:sldId id="359" r:id="rId10"/>
    <p:sldId id="360" r:id="rId11"/>
    <p:sldId id="361" r:id="rId12"/>
    <p:sldId id="348" r:id="rId13"/>
    <p:sldId id="362" r:id="rId14"/>
    <p:sldId id="350" r:id="rId15"/>
    <p:sldId id="356" r:id="rId16"/>
    <p:sldId id="3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56795"/>
    <a:srgbClr val="EC1D23"/>
    <a:srgbClr val="F08BB8"/>
    <a:srgbClr val="689BD3"/>
    <a:srgbClr val="51B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644A-6680-4F84-8AEE-19A121F45E9C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6ADC-CF2B-4CFF-8F5E-5A570623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B6ADC-CF2B-4CFF-8F5E-5A57062332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9.svg"/><Relationship Id="rId18" Type="http://schemas.openxmlformats.org/officeDocument/2006/relationships/image" Target="../media/image18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15.png"/><Relationship Id="rId17" Type="http://schemas.openxmlformats.org/officeDocument/2006/relationships/image" Target="../media/image33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14.png"/><Relationship Id="rId19" Type="http://schemas.openxmlformats.org/officeDocument/2006/relationships/image" Target="../media/image35.svg"/><Relationship Id="rId4" Type="http://schemas.openxmlformats.org/officeDocument/2006/relationships/image" Target="../media/image11.png"/><Relationship Id="rId9" Type="http://schemas.openxmlformats.org/officeDocument/2006/relationships/image" Target="../media/image25.sv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94E33BD9-7B56-6BDB-62A6-677F496F7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5268" y="-880436"/>
            <a:ext cx="12053742" cy="2947988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id="{662E1B16-ABD2-6B1B-F224-CA387B95B8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962401" y="-1731684"/>
            <a:ext cx="18425738" cy="10540404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1F24831C-1C58-9D24-0D36-38BBCB279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0380" y="2688938"/>
            <a:ext cx="3386408" cy="4436685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187F5711-B38D-58A1-D720-205625F4EC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93950" y="2544278"/>
            <a:ext cx="3909590" cy="5041313"/>
          </a:xfrm>
          <a:prstGeom prst="rect">
            <a:avLst/>
          </a:prstGeom>
        </p:spPr>
      </p:pic>
      <p:pic>
        <p:nvPicPr>
          <p:cNvPr id="26" name="Đồ họa 25">
            <a:extLst>
              <a:ext uri="{FF2B5EF4-FFF2-40B4-BE49-F238E27FC236}">
                <a16:creationId xmlns:a16="http://schemas.microsoft.com/office/drawing/2014/main" id="{D40FE265-F5F9-0EDB-0518-A3B4377F65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7463" y="4790449"/>
            <a:ext cx="1000125" cy="1038225"/>
          </a:xfrm>
          <a:prstGeom prst="rect">
            <a:avLst/>
          </a:prstGeom>
        </p:spPr>
      </p:pic>
      <p:pic>
        <p:nvPicPr>
          <p:cNvPr id="28" name="Đồ họa 27">
            <a:extLst>
              <a:ext uri="{FF2B5EF4-FFF2-40B4-BE49-F238E27FC236}">
                <a16:creationId xmlns:a16="http://schemas.microsoft.com/office/drawing/2014/main" id="{DE1FED8D-F6A6-5061-43D8-CF1C8E64E0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34414" y="5181344"/>
            <a:ext cx="1181100" cy="1276350"/>
          </a:xfrm>
          <a:prstGeom prst="rect">
            <a:avLst/>
          </a:prstGeom>
        </p:spPr>
      </p:pic>
      <p:pic>
        <p:nvPicPr>
          <p:cNvPr id="30" name="Đồ họa 29">
            <a:extLst>
              <a:ext uri="{FF2B5EF4-FFF2-40B4-BE49-F238E27FC236}">
                <a16:creationId xmlns:a16="http://schemas.microsoft.com/office/drawing/2014/main" id="{AC7AB60A-65DE-7A0A-B4C6-877D50117A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50468" y="203033"/>
            <a:ext cx="188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E5831-769E-43A1-AE01-CB389D63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A78100C-44AE-A4ED-09AC-8447FFEA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07289F-1643-CD88-DEF3-559C4446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A41827-4D4B-2D7D-C643-64841D9D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0A8E50-6150-58A7-6C8D-8D8C8A1E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3343BBF-D05A-D608-9676-91DB0A47D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0519705-DF35-6F3F-860F-B02D81D4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4AF6D2-D665-FA94-0D61-03421494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F74560-D157-DF48-4FED-581E7B50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CC1376-358C-0050-4650-6638501D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193633A-0C77-4DE5-72D0-8DCE63835EA2}"/>
              </a:ext>
            </a:extLst>
          </p:cNvPr>
          <p:cNvSpPr/>
          <p:nvPr userDrawn="1"/>
        </p:nvSpPr>
        <p:spPr>
          <a:xfrm>
            <a:off x="373380" y="441960"/>
            <a:ext cx="11445240" cy="6019800"/>
          </a:xfrm>
          <a:custGeom>
            <a:avLst/>
            <a:gdLst>
              <a:gd name="connsiteX0" fmla="*/ 0 w 11445240"/>
              <a:gd name="connsiteY0" fmla="*/ 0 h 6019800"/>
              <a:gd name="connsiteX1" fmla="*/ 11445240 w 11445240"/>
              <a:gd name="connsiteY1" fmla="*/ 0 h 6019800"/>
              <a:gd name="connsiteX2" fmla="*/ 11445240 w 11445240"/>
              <a:gd name="connsiteY2" fmla="*/ 6019800 h 6019800"/>
              <a:gd name="connsiteX3" fmla="*/ 0 w 11445240"/>
              <a:gd name="connsiteY3" fmla="*/ 6019800 h 6019800"/>
              <a:gd name="connsiteX4" fmla="*/ 0 w 11445240"/>
              <a:gd name="connsiteY4" fmla="*/ 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240" h="6019800" fill="none" extrusionOk="0">
                <a:moveTo>
                  <a:pt x="0" y="0"/>
                </a:moveTo>
                <a:cubicBezTo>
                  <a:pt x="5205049" y="-81229"/>
                  <a:pt x="6376963" y="135615"/>
                  <a:pt x="11445240" y="0"/>
                </a:cubicBezTo>
                <a:cubicBezTo>
                  <a:pt x="11534587" y="2464429"/>
                  <a:pt x="11552498" y="3832685"/>
                  <a:pt x="11445240" y="6019800"/>
                </a:cubicBezTo>
                <a:cubicBezTo>
                  <a:pt x="9216935" y="6046561"/>
                  <a:pt x="4193541" y="5882753"/>
                  <a:pt x="0" y="6019800"/>
                </a:cubicBezTo>
                <a:cubicBezTo>
                  <a:pt x="34165" y="4978622"/>
                  <a:pt x="-156271" y="2314617"/>
                  <a:pt x="0" y="0"/>
                </a:cubicBezTo>
                <a:close/>
              </a:path>
              <a:path w="11445240" h="6019800" stroke="0" extrusionOk="0">
                <a:moveTo>
                  <a:pt x="0" y="0"/>
                </a:moveTo>
                <a:cubicBezTo>
                  <a:pt x="5091314" y="123491"/>
                  <a:pt x="5738538" y="45181"/>
                  <a:pt x="11445240" y="0"/>
                </a:cubicBezTo>
                <a:cubicBezTo>
                  <a:pt x="11412438" y="950633"/>
                  <a:pt x="11334582" y="4805036"/>
                  <a:pt x="11445240" y="6019800"/>
                </a:cubicBezTo>
                <a:cubicBezTo>
                  <a:pt x="9989414" y="6048247"/>
                  <a:pt x="2141006" y="6006144"/>
                  <a:pt x="0" y="6019800"/>
                </a:cubicBezTo>
                <a:cubicBezTo>
                  <a:pt x="-126019" y="3131214"/>
                  <a:pt x="-121239" y="27986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7414846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43562E32-196A-012D-9B68-BB6B3CE5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6377" y="6193211"/>
            <a:ext cx="1247775" cy="1171575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FFA56215-7D17-720A-3119-C830C2E44E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9958" y="5390310"/>
            <a:ext cx="1364932" cy="1605802"/>
          </a:xfrm>
          <a:prstGeom prst="rect">
            <a:avLst/>
          </a:prstGeom>
        </p:spPr>
      </p:pic>
      <p:pic>
        <p:nvPicPr>
          <p:cNvPr id="17" name="Đồ họa 16">
            <a:extLst>
              <a:ext uri="{FF2B5EF4-FFF2-40B4-BE49-F238E27FC236}">
                <a16:creationId xmlns:a16="http://schemas.microsoft.com/office/drawing/2014/main" id="{07432326-4A29-EB79-1A8F-D3F070DE57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5697" y="263931"/>
            <a:ext cx="8714899" cy="6330138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D672567A-274E-747D-12F0-F7A30AAE56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3402" y="-1225200"/>
            <a:ext cx="2509838" cy="2015775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B6556A07-80D3-6C8B-0B54-263075EE4A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8760" y="-1106927"/>
            <a:ext cx="2428803" cy="1897502"/>
          </a:xfrm>
          <a:prstGeom prst="rect">
            <a:avLst/>
          </a:prstGeom>
        </p:spPr>
      </p:pic>
      <p:pic>
        <p:nvPicPr>
          <p:cNvPr id="19" name="Đồ họa 18">
            <a:extLst>
              <a:ext uri="{FF2B5EF4-FFF2-40B4-BE49-F238E27FC236}">
                <a16:creationId xmlns:a16="http://schemas.microsoft.com/office/drawing/2014/main" id="{BA388D40-F2E8-E784-A954-79748C20451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202" y="381394"/>
            <a:ext cx="4361498" cy="6476606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1E08C763-4BAA-22E3-2515-309974FB6F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83278" y="3492808"/>
            <a:ext cx="1744028" cy="1897502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4DE32EBB-164F-C8ED-9116-BF6A11D9BA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8140" y="497098"/>
            <a:ext cx="4410589" cy="6395354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78157E6A-BE0C-99E5-566F-E92A4CA9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33374" y="4292410"/>
            <a:ext cx="1368742" cy="174819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87CD589-0661-C318-6040-9CFD5091806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921" y="0"/>
            <a:ext cx="1202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3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BC97DC-42EC-EC5A-9591-7EEB9E2E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E087B2D-3282-F9B0-28F4-4E5F3008C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F7103DC-5D44-6C4D-5058-BE749C1B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B4C6B83-FE86-E629-D572-B0AF697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18BB207-1C85-EBF0-F174-BAA0CBCD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002A85A-F32B-DE98-AAD7-4C7654E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1ED1F5-6300-990C-790D-942E7A5E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BB9DFED-8EB2-0B6A-07F1-5CA576E8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4ADB36-1B1B-0B2C-CF03-892C7395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556912-A106-9833-8C4B-15AF7E552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D1B0053-AD8F-384B-D3F3-E975CCD86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0ADAFDF-33B0-6AE6-435E-C78747C4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3CE8629-1B6E-B8AC-20C3-1D107009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F32B929-46E1-CAB6-0C65-D1144AE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63FD7A-E184-7C58-DA22-85E66902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4BE40B2-D969-A95E-9327-425D698C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B41855B-A027-C469-F96F-16D95436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A3CDABD-FA00-AA92-090B-75F7DA7B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7642F2D-BBE4-B661-F85A-EAB9DE71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F6D1BFF-9AE4-0959-2143-0F2D6263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5C1EA3C-E8DE-DD9A-3EFA-CD562F44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C696BA-2D66-B1D7-04A9-6314D82A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57A2F74-94E5-7FBA-D33C-7DA1EEFD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A0D245-DF85-D43A-B63E-8ADD8A4FD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6E66262-3D6C-FE31-7420-11842A0C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5360CE-3B72-1802-B255-C1B717CB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AD944CA-F1FE-6226-D626-36E5929C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5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6D5F81-0294-1735-CD5D-F158AE2F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897B97C-4076-C151-8048-2DFAC55BD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94AB43-BE1D-6744-0951-1CEC4F36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C65769E-A86D-95C3-E5DA-453F4BF4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523C70A-009E-9E47-434C-56DE9FDB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47191E0-EE01-C06A-6979-B56CEC3D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8EF7D4E0-BE05-6AAD-1E7E-FD84557334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A4F8207-86FF-9532-D0A5-C76DA17355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8D5AF28-2B90-06A8-C1F4-F0C56B30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DFAC9BC-5199-8700-B500-2E22A342C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73B8C5F-3864-528C-1D9E-282A0A89A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28" y="-8001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5938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29946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748790" y="354711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0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954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Chọn câu trả lời đúng.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 thiết kế một trò chơi gồm 10 câu hỏi với thời gian dành cho mỗi câu hỏi là 1 phút 30 giây. Hỏi trò chơi Việt thiết kế có thời gian bao lâu?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10 phút 30 giây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15 phút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300 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D5C4B-6E6F-13A4-F6CD-A9D1BF4EF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770" y="3221355"/>
            <a:ext cx="5524500" cy="2952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2F5E6B8-5FD4-5444-1738-14DB3D2AC139}"/>
              </a:ext>
            </a:extLst>
          </p:cNvPr>
          <p:cNvSpPr/>
          <p:nvPr/>
        </p:nvSpPr>
        <p:spPr>
          <a:xfrm>
            <a:off x="1577340" y="3371850"/>
            <a:ext cx="628650" cy="59436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9CE23-00DB-ECA8-6E3D-B767C8F12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25E7DE8-20FD-D5F5-5451-169D8E90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78" y="1615283"/>
            <a:ext cx="484064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8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C087761-AA0E-DF57-2F8F-C5BFE1AD8233}"/>
              </a:ext>
            </a:extLst>
          </p:cNvPr>
          <p:cNvSpPr/>
          <p:nvPr/>
        </p:nvSpPr>
        <p:spPr>
          <a:xfrm>
            <a:off x="765810" y="51435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26BA9-8538-ED1B-3C9E-7F4E1E91E480}"/>
              </a:ext>
            </a:extLst>
          </p:cNvPr>
          <p:cNvSpPr txBox="1"/>
          <p:nvPr/>
        </p:nvSpPr>
        <p:spPr>
          <a:xfrm>
            <a:off x="1584960" y="262890"/>
            <a:ext cx="11546316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 rồi trả lời câu hỏi.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7D771-242D-503B-89F0-75376505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385887"/>
            <a:ext cx="7852410" cy="4061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FE426-FC34-397A-2ABB-F2D5DCBDBD00}"/>
              </a:ext>
            </a:extLst>
          </p:cNvPr>
          <p:cNvSpPr txBox="1"/>
          <p:nvPr/>
        </p:nvSpPr>
        <p:spPr>
          <a:xfrm>
            <a:off x="925830" y="5520690"/>
            <a:ext cx="1117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Mai đã xem video hướng dẫn trong bao lâu, biết video dài 4,25 phút.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733B41-B030-2696-536E-145837990F27}"/>
              </a:ext>
            </a:extLst>
          </p:cNvPr>
          <p:cNvSpPr txBox="1"/>
          <p:nvPr/>
        </p:nvSpPr>
        <p:spPr>
          <a:xfrm>
            <a:off x="811530" y="1383030"/>
            <a:ext cx="10607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xem hướng dẫn trong kh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ảng thời gian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4,25 × 5 = 21,25 </a:t>
            </a:r>
            <a:r>
              <a:rPr lang="vi-VN" sz="40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21 phút 15 giây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</a:t>
            </a:r>
            <a:r>
              <a:rPr lang="vi-VN" sz="4000" b="0" i="0" dirty="0" smtClean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21 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 15 giây.</a:t>
            </a:r>
          </a:p>
        </p:txBody>
      </p:sp>
    </p:spTree>
    <p:extLst>
      <p:ext uri="{BB962C8B-B14F-4D97-AF65-F5344CB8AC3E}">
        <p14:creationId xmlns:p14="http://schemas.microsoft.com/office/powerpoint/2010/main" val="2358834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D583FF1D-E40C-A817-EF00-ED83F89092D6}"/>
              </a:ext>
            </a:extLst>
          </p:cNvPr>
          <p:cNvGrpSpPr/>
          <p:nvPr/>
        </p:nvGrpSpPr>
        <p:grpSpPr>
          <a:xfrm>
            <a:off x="1911488" y="3103647"/>
            <a:ext cx="8369023" cy="1200329"/>
            <a:chOff x="2602106" y="1797362"/>
            <a:chExt cx="8369023" cy="1200329"/>
          </a:xfrm>
        </p:grpSpPr>
        <p:pic>
          <p:nvPicPr>
            <p:cNvPr id="4" name="Đồ họa 3">
              <a:extLst>
                <a:ext uri="{FF2B5EF4-FFF2-40B4-BE49-F238E27FC236}">
                  <a16:creationId xmlns:a16="http://schemas.microsoft.com/office/drawing/2014/main" id="{EDC25109-77B4-71C3-ABCA-4749BE6DF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6" y="1797362"/>
              <a:ext cx="880463" cy="880463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F919EBDC-55FD-043F-E524-AE417524BAC3}"/>
                </a:ext>
              </a:extLst>
            </p:cNvPr>
            <p:cNvSpPr txBox="1"/>
            <p:nvPr/>
          </p:nvSpPr>
          <p:spPr>
            <a:xfrm>
              <a:off x="3628041" y="1797362"/>
              <a:ext cx="734308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sẻ nội dung bài học cùng người thân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72FA2B8B-477E-568C-30A3-045AA27A0BFC}"/>
              </a:ext>
            </a:extLst>
          </p:cNvPr>
          <p:cNvGrpSpPr/>
          <p:nvPr/>
        </p:nvGrpSpPr>
        <p:grpSpPr>
          <a:xfrm>
            <a:off x="1911489" y="4353671"/>
            <a:ext cx="8795101" cy="880463"/>
            <a:chOff x="2602107" y="3047386"/>
            <a:chExt cx="8795101" cy="880463"/>
          </a:xfrm>
        </p:grpSpPr>
        <p:pic>
          <p:nvPicPr>
            <p:cNvPr id="7" name="Đồ họa 6">
              <a:extLst>
                <a:ext uri="{FF2B5EF4-FFF2-40B4-BE49-F238E27FC236}">
                  <a16:creationId xmlns:a16="http://schemas.microsoft.com/office/drawing/2014/main" id="{06A77333-76B8-58E7-8A9B-F5C77920F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7" y="3047386"/>
              <a:ext cx="880463" cy="880463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9671C9ED-0A47-F0C5-8E9F-BEECF9A272CD}"/>
                </a:ext>
              </a:extLst>
            </p:cNvPr>
            <p:cNvSpPr txBox="1"/>
            <p:nvPr/>
          </p:nvSpPr>
          <p:spPr>
            <a:xfrm>
              <a:off x="3628041" y="3164451"/>
              <a:ext cx="77691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mới.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66AC358-D8B8-8573-18EC-532444A9D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056" y="1658770"/>
            <a:ext cx="441388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ACBA687-FCA5-A259-B91E-A78EE5000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909" y="2273708"/>
            <a:ext cx="6706181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8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286C07-690B-24D7-99EC-B4D84007F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09" y="1325316"/>
            <a:ext cx="2840982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FCCF8F-B601-B58F-A61B-1A0AB686A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418" y="2208167"/>
            <a:ext cx="7614564" cy="2517866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6600804-E64B-A697-E4A0-35AA9D070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4F7BB41-94E5-E51C-3070-40940B12F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7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1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9B38C-C486-BBFC-1CD5-671258470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E3EF808-C777-AD1B-791E-18682CAA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8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FBA212-C559-B0CC-278B-40F8B1AF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728662"/>
            <a:ext cx="9241453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0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7F7F9A-B209-6CA4-2A7C-94818543DC6A}"/>
              </a:ext>
            </a:extLst>
          </p:cNvPr>
          <p:cNvSpPr/>
          <p:nvPr/>
        </p:nvSpPr>
        <p:spPr>
          <a:xfrm>
            <a:off x="4178300" y="68580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E551F-B6C7-A960-6490-9BE141D265F2}"/>
              </a:ext>
            </a:extLst>
          </p:cNvPr>
          <p:cNvSpPr txBox="1"/>
          <p:nvPr/>
        </p:nvSpPr>
        <p:spPr>
          <a:xfrm>
            <a:off x="3556000" y="19558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sz="4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4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D44BC2-E8F9-7AB1-750C-EC743E292D97}"/>
              </a:ext>
            </a:extLst>
          </p:cNvPr>
          <p:cNvCxnSpPr/>
          <p:nvPr/>
        </p:nvCxnSpPr>
        <p:spPr>
          <a:xfrm>
            <a:off x="4762500" y="3416300"/>
            <a:ext cx="34544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922E13-8A2E-A1B3-FB35-CADD321DCC26}"/>
              </a:ext>
            </a:extLst>
          </p:cNvPr>
          <p:cNvSpPr txBox="1"/>
          <p:nvPr/>
        </p:nvSpPr>
        <p:spPr>
          <a:xfrm>
            <a:off x="4216400" y="2501900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63ED8-7771-126B-8951-F20E8807BE3A}"/>
              </a:ext>
            </a:extLst>
          </p:cNvPr>
          <p:cNvSpPr txBox="1"/>
          <p:nvPr/>
        </p:nvSpPr>
        <p:spPr>
          <a:xfrm>
            <a:off x="3556000" y="35052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0EEDC-BE80-AF17-E3E9-E9201D932CDB}"/>
              </a:ext>
            </a:extLst>
          </p:cNvPr>
          <p:cNvSpPr txBox="1"/>
          <p:nvPr/>
        </p:nvSpPr>
        <p:spPr>
          <a:xfrm>
            <a:off x="889000" y="4445000"/>
            <a:ext cx="101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8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0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DB9B3-5FF5-B4B9-C3F0-8CFA3B44C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letters&#10;&#10;Description automatically generated">
            <a:extLst>
              <a:ext uri="{FF2B5EF4-FFF2-40B4-BE49-F238E27FC236}">
                <a16:creationId xmlns:a16="http://schemas.microsoft.com/office/drawing/2014/main" id="{E9C430D5-AC77-50A7-4765-E9A300FA3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762172"/>
            <a:ext cx="7743190" cy="26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4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1859078-C8F7-CFFB-1E78-62E03062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5" y="641564"/>
            <a:ext cx="1296834" cy="11671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CF3FFCF-6313-0EB6-0FE8-BC3BDCAB5E3F}"/>
              </a:ext>
            </a:extLst>
          </p:cNvPr>
          <p:cNvSpPr txBox="1"/>
          <p:nvPr/>
        </p:nvSpPr>
        <p:spPr>
          <a:xfrm>
            <a:off x="1792739" y="804284"/>
            <a:ext cx="99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CF4EC5-17F2-F1F9-9AA4-8B01477F240A}"/>
              </a:ext>
            </a:extLst>
          </p:cNvPr>
          <p:cNvSpPr/>
          <p:nvPr/>
        </p:nvSpPr>
        <p:spPr>
          <a:xfrm>
            <a:off x="749300" y="234315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E06BBB-A68E-BD2E-9B92-B3B47F200A2E}"/>
              </a:ext>
            </a:extLst>
          </p:cNvPr>
          <p:cNvSpPr/>
          <p:nvPr/>
        </p:nvSpPr>
        <p:spPr>
          <a:xfrm>
            <a:off x="6578600" y="236601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50C27-DE0F-3E3D-1C60-8285E63E4A96}"/>
              </a:ext>
            </a:extLst>
          </p:cNvPr>
          <p:cNvSpPr txBox="1"/>
          <p:nvPr/>
        </p:nvSpPr>
        <p:spPr>
          <a:xfrm>
            <a:off x="1005840" y="337185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B8ACF-5963-3EB1-6864-B9028C31A1BD}"/>
              </a:ext>
            </a:extLst>
          </p:cNvPr>
          <p:cNvSpPr txBox="1"/>
          <p:nvPr/>
        </p:nvSpPr>
        <p:spPr>
          <a:xfrm>
            <a:off x="6526530" y="333756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02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42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Tính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64663D-B119-55C4-8E9C-F5406951E0D1}"/>
              </a:ext>
            </a:extLst>
          </p:cNvPr>
          <p:cNvSpPr/>
          <p:nvPr/>
        </p:nvSpPr>
        <p:spPr>
          <a:xfrm>
            <a:off x="1325880" y="1473200"/>
            <a:ext cx="9612630" cy="3144520"/>
          </a:xfrm>
          <a:prstGeom prst="rect">
            <a:avLst/>
          </a:prstGeom>
          <a:solidFill>
            <a:srgbClr val="FDC7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288"/>
            <a:endParaRPr lang="en-US" sz="2133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AE32E-1D6F-9413-6AFD-7961C3D3DC56}"/>
              </a:ext>
            </a:extLst>
          </p:cNvPr>
          <p:cNvSpPr txBox="1"/>
          <p:nvPr/>
        </p:nvSpPr>
        <p:spPr>
          <a:xfrm>
            <a:off x="2382520" y="1574800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2556510" y="220091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>
            <a:off x="4486910" y="311531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2556510" y="311531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3897630" y="242697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13D678-7970-388D-3C35-06A48C84AFFD}"/>
              </a:ext>
            </a:extLst>
          </p:cNvPr>
          <p:cNvSpPr txBox="1"/>
          <p:nvPr/>
        </p:nvSpPr>
        <p:spPr>
          <a:xfrm>
            <a:off x="6709410" y="3115310"/>
            <a:ext cx="42113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69FA85-B045-3618-572B-E451E2CF42D3}"/>
              </a:ext>
            </a:extLst>
          </p:cNvPr>
          <p:cNvSpPr txBox="1"/>
          <p:nvPr/>
        </p:nvSpPr>
        <p:spPr>
          <a:xfrm>
            <a:off x="2353310" y="3775710"/>
            <a:ext cx="772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4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C1C3AFD-BA80-951A-191A-45FD872CB6AD}"/>
              </a:ext>
            </a:extLst>
          </p:cNvPr>
          <p:cNvSpPr/>
          <p:nvPr/>
        </p:nvSpPr>
        <p:spPr>
          <a:xfrm>
            <a:off x="77343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C15C55-71FB-D67F-6057-E3BA018205F2}"/>
              </a:ext>
            </a:extLst>
          </p:cNvPr>
          <p:cNvSpPr/>
          <p:nvPr/>
        </p:nvSpPr>
        <p:spPr>
          <a:xfrm>
            <a:off x="692277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0" grpId="0"/>
      <p:bldP spid="23" grpId="0"/>
      <p:bldP spid="24" grpId="0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3652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456057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908810" y="352425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330</Words>
  <Application>Microsoft Office PowerPoint</Application>
  <PresentationFormat>Widescreen</PresentationFormat>
  <Paragraphs>51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Cambria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STD_OANH</cp:lastModifiedBy>
  <cp:revision>37</cp:revision>
  <dcterms:created xsi:type="dcterms:W3CDTF">2024-12-06T13:49:59Z</dcterms:created>
  <dcterms:modified xsi:type="dcterms:W3CDTF">2026-03-14T02:49:16Z</dcterms:modified>
</cp:coreProperties>
</file>