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280" r:id="rId4"/>
    <p:sldId id="281" r:id="rId5"/>
    <p:sldId id="282" r:id="rId6"/>
    <p:sldId id="283" r:id="rId7"/>
    <p:sldId id="284" r:id="rId8"/>
    <p:sldId id="256" r:id="rId9"/>
    <p:sldId id="261" r:id="rId10"/>
    <p:sldId id="262" r:id="rId11"/>
    <p:sldId id="285" r:id="rId12"/>
    <p:sldId id="286" r:id="rId13"/>
    <p:sldId id="268" r:id="rId14"/>
    <p:sldId id="266" r:id="rId15"/>
    <p:sldId id="287" r:id="rId16"/>
    <p:sldId id="288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726"/>
    <a:srgbClr val="F9EBF7"/>
    <a:srgbClr val="F49AC5"/>
    <a:srgbClr val="304CA0"/>
    <a:srgbClr val="19C9EE"/>
    <a:srgbClr val="EAFCF8"/>
    <a:srgbClr val="21CFAA"/>
    <a:srgbClr val="E9F8FD"/>
    <a:srgbClr val="FC4D00"/>
    <a:srgbClr val="13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094" y="53"/>
      </p:cViewPr>
      <p:guideLst>
        <p:guide orient="horz" pos="2160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59460-63AE-4F92-A3FB-9B5BDF3DC27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4DA0-11EE-4FE2-AA47-2AA85E5D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tick</a:t>
            </a:r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My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hđ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90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7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D4DA0-11EE-4FE2-AA47-2AA85E5D65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29D2F-6A2E-0C9D-B3DA-62F9E935C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7E8C4E-235D-0EE2-4FDE-414638B0A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A1D5D-D10A-DCF3-6A43-6B50BF844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73B2C-9E1A-7A82-E1F1-5ED24D3E3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D4DA0-11EE-4FE2-AA47-2AA85E5D6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90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60D5-2FBA-8240-1AF4-1DC6241E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9D27-C701-0855-159D-D2EC9800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51E7C-6C6B-2F49-4C61-804377E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9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2233246"/>
            <a:ext cx="11073283" cy="35772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401934"/>
            <a:ext cx="11073283" cy="61998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4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26/03/2025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07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26/03/2025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26/03/2025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9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26/03/2025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20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26/03/2025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7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26/03/2025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05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6EC04CF-86BE-10DF-F9E5-70E42350425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554" y="0"/>
            <a:ext cx="1723505" cy="17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D4FF755-D208-44EC-5870-C6C3D0690D8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300" y="0"/>
            <a:ext cx="1987252" cy="19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slide" Target="slide6.xml"/><Relationship Id="rId4" Type="http://schemas.openxmlformats.org/officeDocument/2006/relationships/image" Target="../media/image10.pn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20.png"/><Relationship Id="rId1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9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8.png"/><Relationship Id="rId5" Type="http://schemas.microsoft.com/office/2007/relationships/media" Target="../media/media3.mp4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7.png"/><Relationship Id="rId5" Type="http://schemas.microsoft.com/office/2007/relationships/media" Target="../media/media3.mp4"/><Relationship Id="rId15" Type="http://schemas.openxmlformats.org/officeDocument/2006/relationships/slide" Target="slide3.xml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7.png"/><Relationship Id="rId5" Type="http://schemas.microsoft.com/office/2007/relationships/media" Target="../media/media3.mp4"/><Relationship Id="rId15" Type="http://schemas.openxmlformats.org/officeDocument/2006/relationships/slide" Target="slide3.xml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EEDCCC-0A2E-AD73-9E31-D96D97AF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90" y="1267758"/>
            <a:ext cx="558442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Số 3 PNG Miễn Phí Tải Về - Lovepik">
            <a:extLst>
              <a:ext uri="{FF2B5EF4-FFF2-40B4-BE49-F238E27FC236}">
                <a16:creationId xmlns:a16="http://schemas.microsoft.com/office/drawing/2014/main" id="{0C29BC05-2283-CE2E-85FF-0D7466EF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24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E6230-CA60-330B-3FC7-769E8E82477D}"/>
              </a:ext>
            </a:extLst>
          </p:cNvPr>
          <p:cNvSpPr txBox="1"/>
          <p:nvPr/>
        </p:nvSpPr>
        <p:spPr>
          <a:xfrm>
            <a:off x="1282700" y="419100"/>
            <a:ext cx="10579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Ngày cuối tuần, Rô-bốt làm hộp đựng bút từ vỏ chai nhựa. Buổi sáng, từ 8 giờ 10 phút đến 10 giờ 20 phút, Rô-bốt làm được 2 hộp bút. Buổi chiều từ 14 giờ đến 15 giờ 5 phút, Rô-bốt làm được 1 hộp bút. Hỏi trung bình Rô-bốt làm 1 hộp bút hết bao lâu?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18351B-A61F-EB8A-37E8-89418504C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515354"/>
            <a:ext cx="6235700" cy="37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E1F3AC-FEE0-E8D3-D4B1-81EE7D957979}"/>
              </a:ext>
            </a:extLst>
          </p:cNvPr>
          <p:cNvSpPr txBox="1"/>
          <p:nvPr/>
        </p:nvSpPr>
        <p:spPr>
          <a:xfrm>
            <a:off x="812800" y="673100"/>
            <a:ext cx="10871200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 gian 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Robot 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 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 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 vào buổi sáng là: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10giờ 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20phút - 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giờ 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10phút 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 giờ 10 phút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 gian 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Robot 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 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 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 vào buổi 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14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 gian trung bình 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Robot 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 1 cái hộp bút là: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): ( 2+ 1)=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CEA80-965B-9D5F-79F9-A250F2E7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E919C-177E-0FF7-21E2-8DE88B16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72" y="1112310"/>
            <a:ext cx="5523455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án Học Trả Chữ Số - Ảnh miễn phí trên Pixabay">
            <a:extLst>
              <a:ext uri="{FF2B5EF4-FFF2-40B4-BE49-F238E27FC236}">
                <a16:creationId xmlns:a16="http://schemas.microsoft.com/office/drawing/2014/main" id="{2F5907CB-2233-DBD0-AEED-19C689CA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557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446E7E-4230-6A63-6C55-B739643153C8}"/>
              </a:ext>
            </a:extLst>
          </p:cNvPr>
          <p:cNvSpPr txBox="1"/>
          <p:nvPr/>
        </p:nvSpPr>
        <p:spPr>
          <a:xfrm>
            <a:off x="1498600" y="419100"/>
            <a:ext cx="1018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Nhà của kiến ở vị trí A, nhà của ve sầu ở vị trí C và kiến chỉ đến được nhà ve sầu bằng cách đi qua các đoạn đường như hình dưới đây. Biết rằng các đoạn AM, MN và NC dài bằng nhau.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742307-712B-FDD3-FFF5-ABC92D42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25" y="1776413"/>
            <a:ext cx="7178675" cy="3589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0D7E9-7562-7BFF-7119-C57BDA713CB5}"/>
              </a:ext>
            </a:extLst>
          </p:cNvPr>
          <p:cNvSpPr txBox="1"/>
          <p:nvPr/>
        </p:nvSpPr>
        <p:spPr>
          <a:xfrm>
            <a:off x="876300" y="5245100"/>
            <a:ext cx="1028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Tìm đường đi ngắn nhất để kiến đến nhà ve sầu và quay về vị trí ban đầu.</a:t>
            </a: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Kiến mất 1,5 phút để đi từ A đến M và những đoạn đường dài bằng nhau kiến đi hết thời gian như nhau. Nếu kiến ở lại nhà ve sầu 5 phút và không nghỉ giữa đường thì hết bao lâu để kiến hoàn thành đường đi ở câu a?</a:t>
            </a:r>
          </a:p>
        </p:txBody>
      </p:sp>
    </p:spTree>
    <p:extLst>
      <p:ext uri="{BB962C8B-B14F-4D97-AF65-F5344CB8AC3E}">
        <p14:creationId xmlns:p14="http://schemas.microsoft.com/office/powerpoint/2010/main" val="3608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17953E-94B0-2E4D-128A-536B3BD36C28}"/>
              </a:ext>
            </a:extLst>
          </p:cNvPr>
          <p:cNvSpPr txBox="1"/>
          <p:nvPr/>
        </p:nvSpPr>
        <p:spPr>
          <a:xfrm>
            <a:off x="1041400" y="3975100"/>
            <a:ext cx="1041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Đường đi ngắn nhất để kiến đến nhà ve sầu và quay về vị trí ban đầu là:</a:t>
            </a:r>
          </a:p>
          <a:p>
            <a:pPr algn="just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→ M → N → C → N → M → A.</a:t>
            </a:r>
          </a:p>
          <a:p>
            <a:pPr algn="just"/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E9DD0-BB79-A446-CFA5-AB10BDB3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442913"/>
            <a:ext cx="7178675" cy="3589338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85D905C-2880-ABC5-F180-6D4BE5F0816A}"/>
              </a:ext>
            </a:extLst>
          </p:cNvPr>
          <p:cNvSpPr/>
          <p:nvPr/>
        </p:nvSpPr>
        <p:spPr>
          <a:xfrm>
            <a:off x="3098800" y="1163491"/>
            <a:ext cx="5257800" cy="2548011"/>
          </a:xfrm>
          <a:custGeom>
            <a:avLst/>
            <a:gdLst>
              <a:gd name="connsiteX0" fmla="*/ 0 w 5257800"/>
              <a:gd name="connsiteY0" fmla="*/ 43009 h 2548011"/>
              <a:gd name="connsiteX1" fmla="*/ 1917700 w 5257800"/>
              <a:gd name="connsiteY1" fmla="*/ 55709 h 2548011"/>
              <a:gd name="connsiteX2" fmla="*/ 2400300 w 5257800"/>
              <a:gd name="connsiteY2" fmla="*/ 81109 h 2548011"/>
              <a:gd name="connsiteX3" fmla="*/ 2413000 w 5257800"/>
              <a:gd name="connsiteY3" fmla="*/ 474809 h 2548011"/>
              <a:gd name="connsiteX4" fmla="*/ 2425700 w 5257800"/>
              <a:gd name="connsiteY4" fmla="*/ 563709 h 2548011"/>
              <a:gd name="connsiteX5" fmla="*/ 2438400 w 5257800"/>
              <a:gd name="connsiteY5" fmla="*/ 855809 h 2548011"/>
              <a:gd name="connsiteX6" fmla="*/ 2451100 w 5257800"/>
              <a:gd name="connsiteY6" fmla="*/ 2443309 h 2548011"/>
              <a:gd name="connsiteX7" fmla="*/ 2527300 w 5257800"/>
              <a:gd name="connsiteY7" fmla="*/ 2481409 h 2548011"/>
              <a:gd name="connsiteX8" fmla="*/ 4178300 w 5257800"/>
              <a:gd name="connsiteY8" fmla="*/ 2506809 h 2548011"/>
              <a:gd name="connsiteX9" fmla="*/ 4813300 w 5257800"/>
              <a:gd name="connsiteY9" fmla="*/ 2532209 h 2548011"/>
              <a:gd name="connsiteX10" fmla="*/ 5257800 w 5257800"/>
              <a:gd name="connsiteY10" fmla="*/ 2506809 h 25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7800" h="2548011">
                <a:moveTo>
                  <a:pt x="0" y="43009"/>
                </a:moveTo>
                <a:lnTo>
                  <a:pt x="1917700" y="55709"/>
                </a:lnTo>
                <a:cubicBezTo>
                  <a:pt x="2398907" y="55709"/>
                  <a:pt x="2289455" y="-85158"/>
                  <a:pt x="2400300" y="81109"/>
                </a:cubicBezTo>
                <a:cubicBezTo>
                  <a:pt x="2404533" y="212342"/>
                  <a:pt x="2406099" y="343689"/>
                  <a:pt x="2413000" y="474809"/>
                </a:cubicBezTo>
                <a:cubicBezTo>
                  <a:pt x="2414573" y="504702"/>
                  <a:pt x="2423709" y="533841"/>
                  <a:pt x="2425700" y="563709"/>
                </a:cubicBezTo>
                <a:cubicBezTo>
                  <a:pt x="2432183" y="660952"/>
                  <a:pt x="2434167" y="758442"/>
                  <a:pt x="2438400" y="855809"/>
                </a:cubicBezTo>
                <a:cubicBezTo>
                  <a:pt x="2442633" y="1384976"/>
                  <a:pt x="2422203" y="1914915"/>
                  <a:pt x="2451100" y="2443309"/>
                </a:cubicBezTo>
                <a:cubicBezTo>
                  <a:pt x="2452651" y="2471665"/>
                  <a:pt x="2498921" y="2480366"/>
                  <a:pt x="2527300" y="2481409"/>
                </a:cubicBezTo>
                <a:cubicBezTo>
                  <a:pt x="3077327" y="2501631"/>
                  <a:pt x="3627967" y="2498342"/>
                  <a:pt x="4178300" y="2506809"/>
                </a:cubicBezTo>
                <a:cubicBezTo>
                  <a:pt x="4423203" y="2523136"/>
                  <a:pt x="4522949" y="2532209"/>
                  <a:pt x="4813300" y="2532209"/>
                </a:cubicBezTo>
                <a:cubicBezTo>
                  <a:pt x="5215888" y="2532209"/>
                  <a:pt x="5109150" y="2581134"/>
                  <a:pt x="5257800" y="250680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2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17953E-94B0-2E4D-128A-536B3BD36C28}"/>
              </a:ext>
            </a:extLst>
          </p:cNvPr>
          <p:cNvSpPr txBox="1"/>
          <p:nvPr/>
        </p:nvSpPr>
        <p:spPr>
          <a:xfrm>
            <a:off x="88900" y="4368800"/>
            <a:ext cx="11620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Kiến hoàn thành đường đi ở câu a hết thời gian là:</a:t>
            </a:r>
          </a:p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phút × 6 + 5 phút = 14 phút</a:t>
            </a:r>
          </a:p>
          <a:p>
            <a:pPr lvl="0" algn="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14 phút.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E9DD0-BB79-A446-CFA5-AB10BDB3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442913"/>
            <a:ext cx="7178675" cy="35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et of cartoon stars&#10;&#10;Description automatically generated">
            <a:extLst>
              <a:ext uri="{FF2B5EF4-FFF2-40B4-BE49-F238E27FC236}">
                <a16:creationId xmlns:a16="http://schemas.microsoft.com/office/drawing/2014/main" id="{E1A7DE5A-116E-7C2A-CFC0-C2A096D5583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047942" y="2543437"/>
            <a:ext cx="2501245" cy="1432874"/>
          </a:xfrm>
          <a:prstGeom prst="rect">
            <a:avLst/>
          </a:prstGeom>
        </p:spPr>
      </p:pic>
      <p:pic>
        <p:nvPicPr>
          <p:cNvPr id="8" name="Picture 7" descr="A set of cartoon stars&#10;&#10;Description automatically generated">
            <a:extLst>
              <a:ext uri="{FF2B5EF4-FFF2-40B4-BE49-F238E27FC236}">
                <a16:creationId xmlns:a16="http://schemas.microsoft.com/office/drawing/2014/main" id="{D6F7AB81-C9A9-13FA-F415-79CC070C82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162634" y="4085067"/>
            <a:ext cx="2501245" cy="1432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725950-AD9B-4719-EDF0-48950029A587}"/>
              </a:ext>
            </a:extLst>
          </p:cNvPr>
          <p:cNvSpPr/>
          <p:nvPr/>
        </p:nvSpPr>
        <p:spPr>
          <a:xfrm>
            <a:off x="3663879" y="2659014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978FF-32F5-AC90-3D82-C0727344271E}"/>
              </a:ext>
            </a:extLst>
          </p:cNvPr>
          <p:cNvSpPr/>
          <p:nvPr/>
        </p:nvSpPr>
        <p:spPr>
          <a:xfrm>
            <a:off x="3750291" y="4267658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F3C0ED-441F-C59D-A89E-3255AE00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07" y="298593"/>
            <a:ext cx="546858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21D44-F288-F6E9-1F3F-35099429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A1C666A-4E45-2BD3-80F0-51B7CAC2B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5B2C36-62F3-906D-8C41-7474FE7D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452" y="1849990"/>
            <a:ext cx="773649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776" y="2154038"/>
            <a:ext cx="6420595" cy="4091119"/>
            <a:chOff x="426772" y="1550008"/>
            <a:chExt cx="6420595" cy="4091119"/>
          </a:xfrm>
        </p:grpSpPr>
        <p:sp>
          <p:nvSpPr>
            <p:cNvPr id="3" name="Rectangle 2"/>
            <p:cNvSpPr/>
            <p:nvPr/>
          </p:nvSpPr>
          <p:spPr>
            <a:xfrm>
              <a:off x="426772" y="2390614"/>
              <a:ext cx="6420595" cy="3250513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89069" y="3170995"/>
              <a:ext cx="6096000" cy="23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đầy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đủ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cụ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vệ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sinh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mẹ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vệ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sinh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nhà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cửa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hỏi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đằng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9536" y="1550008"/>
              <a:ext cx="5125123" cy="2131833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76" y="382260"/>
            <a:ext cx="11278578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67" b="96533" l="10000" r="90000">
                        <a14:foregroundMark x1="55733" y1="83333" x2="55733" y2="87600"/>
                        <a14:foregroundMark x1="44933" y1="84133" x2="44000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73" y="1894114"/>
            <a:ext cx="4963886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5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5300" y="2811294"/>
            <a:ext cx="7783143" cy="278211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5B868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1" y="267967"/>
            <a:ext cx="11278578" cy="1615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00135"/>
            <a:ext cx="2371550" cy="23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28417"/>
            <a:ext cx="2324787" cy="1314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52668"/>
            <a:ext cx="1864825" cy="1866484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16574"/>
            <a:ext cx="2371550" cy="2371550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44856"/>
            <a:ext cx="2324787" cy="1314986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69107"/>
            <a:ext cx="1864825" cy="1866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4934" y="5085846"/>
            <a:ext cx="1286601" cy="887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3401" y="5085846"/>
            <a:ext cx="1286601" cy="887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1868" y="5085846"/>
            <a:ext cx="1286601" cy="887655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467" b="96533" l="10000" r="90000">
                        <a14:foregroundMark x1="55733" y1="83333" x2="55733" y2="87600"/>
                        <a14:foregroundMark x1="44933" y1="84133" x2="44000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75" y="2473730"/>
            <a:ext cx="4381857" cy="43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2766" y="3970163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581118" y="2973744"/>
              <a:ext cx="290037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1129" y="3908153"/>
            <a:ext cx="1127397" cy="11342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56068" y="3812606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668295" y="2911734"/>
              <a:ext cx="2175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22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24707" y="3908153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9742" y="530051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707005" y="4960117"/>
              <a:ext cx="281532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28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913836" y="5612466"/>
            <a:ext cx="1206187" cy="108496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56068" y="526671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391484" y="4860332"/>
              <a:ext cx="257194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20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445946" y="5395868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52766" y="246699"/>
            <a:ext cx="10811343" cy="3414208"/>
            <a:chOff x="762000" y="317500"/>
            <a:chExt cx="10668000" cy="1816100"/>
          </a:xfrm>
        </p:grpSpPr>
        <p:sp>
          <p:nvSpPr>
            <p:cNvPr id="31" name="Rounded Rectangle 30"/>
            <p:cNvSpPr/>
            <p:nvPr/>
          </p:nvSpPr>
          <p:spPr>
            <a:xfrm>
              <a:off x="762000" y="317500"/>
              <a:ext cx="10668000" cy="18161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55953" y="517570"/>
              <a:ext cx="10202139" cy="1489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Hà giải một bài toán hết 7 phút. Hỏi Hà làm 4 bài toán thì cần bao nhiêu thời gian. Biết rằng thời gian giải các bài toán là như nhau.</a:t>
              </a:r>
              <a:endPara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3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pic>
        <p:nvPicPr>
          <p:cNvPr id="34" name="Picture 3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467" y="240674"/>
            <a:ext cx="1681112" cy="16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0621" y="3950244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459376" y="2990456"/>
              <a:ext cx="33212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739588" y="3999994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23923" y="379268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09816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83941" y="2990456"/>
              <a:ext cx="3073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3987685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7597" y="525203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61698" y="5036234"/>
              <a:ext cx="33212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712221" y="5506028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23923" y="521823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154038" y="4901097"/>
              <a:ext cx="32547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5373881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62000" y="317499"/>
            <a:ext cx="10668000" cy="33961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1" name="Picture 3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3179" y="182466"/>
            <a:ext cx="2627529" cy="1486228"/>
          </a:xfrm>
          <a:prstGeom prst="rect">
            <a:avLst/>
          </a:prstGeom>
        </p:spPr>
      </p:pic>
      <p:pic>
        <p:nvPicPr>
          <p:cNvPr id="32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36700" y="893138"/>
            <a:ext cx="9372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 Lan may một bộ quần áo hết 2 giờ 10 phút. Hỏi cô mất bao lâu để may xong 5 bộ quần áo? Thời gian may các bộ quần áo như nhau.</a:t>
            </a:r>
          </a:p>
        </p:txBody>
      </p:sp>
    </p:spTree>
    <p:extLst>
      <p:ext uri="{BB962C8B-B14F-4D97-AF65-F5344CB8AC3E}">
        <p14:creationId xmlns:p14="http://schemas.microsoft.com/office/powerpoint/2010/main" val="860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2211" y="3684174"/>
            <a:ext cx="4687050" cy="1413969"/>
            <a:chOff x="332211" y="2673688"/>
            <a:chExt cx="4687050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332211" y="2673688"/>
              <a:ext cx="4687050" cy="1413969"/>
              <a:chOff x="332211" y="2673688"/>
              <a:chExt cx="4687050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2211" y="267368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286467" y="3027605"/>
              <a:ext cx="344323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455562" y="3867112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67264" y="361600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34376" y="2920520"/>
              <a:ext cx="34432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101988" y="3798688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0938" y="5115584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34339" y="4986916"/>
              <a:ext cx="31474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4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455562" y="5369579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067264" y="5081783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048500" y="4946012"/>
              <a:ext cx="3340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045944" y="5237432"/>
            <a:ext cx="1127397" cy="1134214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33264" y="307438"/>
            <a:ext cx="10668000" cy="31654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1" name="Picture 3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79371" y="9051"/>
            <a:ext cx="1864825" cy="1866484"/>
          </a:xfrm>
          <a:prstGeom prst="rect">
            <a:avLst/>
          </a:prstGeom>
        </p:spPr>
      </p:pic>
      <p:pic>
        <p:nvPicPr>
          <p:cNvPr id="32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69378" y="650923"/>
            <a:ext cx="90780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bạn trong lớp tham gia trồng cây. Trung bình cứ 30 phút các bạn trồng được một cây. Hỏi muốn trồng được 4 cây cần bao nhiêu thời gian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4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58E9BED-C692-F21D-BD64-5023B1C58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D15FC6BA-AB71-5E63-8F58-CD7E4411E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140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2D9DA7-EC8A-EC54-40AA-C1574A653BEE}"/>
              </a:ext>
            </a:extLst>
          </p:cNvPr>
          <p:cNvSpPr txBox="1"/>
          <p:nvPr/>
        </p:nvSpPr>
        <p:spPr>
          <a:xfrm>
            <a:off x="1638300" y="584200"/>
            <a:ext cx="191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394E8-6C9E-B897-430C-C76D9CCCF8AD}"/>
              </a:ext>
            </a:extLst>
          </p:cNvPr>
          <p:cNvSpPr txBox="1"/>
          <p:nvPr/>
        </p:nvSpPr>
        <p:spPr>
          <a:xfrm>
            <a:off x="558800" y="1701800"/>
            <a:ext cx="52451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× 5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540DC5-6FCF-526E-2818-8BFA1776EDA9}"/>
              </a:ext>
            </a:extLst>
          </p:cNvPr>
          <p:cNvSpPr txBox="1"/>
          <p:nvPr/>
        </p:nvSpPr>
        <p:spPr>
          <a:xfrm>
            <a:off x="647700" y="4483100"/>
            <a:ext cx="52451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8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51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6F60A-713C-AD63-201C-5BDAA0B1C852}"/>
              </a:ext>
            </a:extLst>
          </p:cNvPr>
          <p:cNvSpPr txBox="1"/>
          <p:nvPr/>
        </p:nvSpPr>
        <p:spPr>
          <a:xfrm>
            <a:off x="4775200" y="1892300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346EFE-CDE2-B993-7E76-968F397B6F70}"/>
              </a:ext>
            </a:extLst>
          </p:cNvPr>
          <p:cNvSpPr txBox="1"/>
          <p:nvPr/>
        </p:nvSpPr>
        <p:spPr>
          <a:xfrm>
            <a:off x="4673600" y="2679700"/>
            <a:ext cx="684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46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5C30B6-F9BD-5F71-535A-BD3153012744}"/>
              </a:ext>
            </a:extLst>
          </p:cNvPr>
          <p:cNvSpPr txBox="1"/>
          <p:nvPr/>
        </p:nvSpPr>
        <p:spPr>
          <a:xfrm>
            <a:off x="4737100" y="4686300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D07839-FA74-E215-6CE6-DC2A71CF6876}"/>
              </a:ext>
            </a:extLst>
          </p:cNvPr>
          <p:cNvSpPr txBox="1"/>
          <p:nvPr/>
        </p:nvSpPr>
        <p:spPr>
          <a:xfrm>
            <a:off x="4813300" y="5461000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4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6A6B4-185D-252C-D1C3-3A6CECA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standing next to a large number&#10;&#10;Description automatically generated">
            <a:extLst>
              <a:ext uri="{FF2B5EF4-FFF2-40B4-BE49-F238E27FC236}">
                <a16:creationId xmlns:a16="http://schemas.microsoft.com/office/drawing/2014/main" id="{4F0F0CA6-442E-5977-C3D7-DD2C007FD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" y="419641"/>
            <a:ext cx="1519984" cy="1270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584563-9FBE-0A52-4AAD-F3EB64416349}"/>
              </a:ext>
            </a:extLst>
          </p:cNvPr>
          <p:cNvSpPr txBox="1"/>
          <p:nvPr/>
        </p:nvSpPr>
        <p:spPr>
          <a:xfrm>
            <a:off x="2070100" y="546100"/>
            <a:ext cx="962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3D21C-972C-9B5E-D0F0-D0D984DC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37" y="2774950"/>
            <a:ext cx="3286125" cy="316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D58BD8-F6FB-5554-B532-DC8A88A78025}"/>
              </a:ext>
            </a:extLst>
          </p:cNvPr>
          <p:cNvSpPr txBox="1"/>
          <p:nvPr/>
        </p:nvSpPr>
        <p:spPr>
          <a:xfrm>
            <a:off x="4991100" y="2578100"/>
            <a:ext cx="439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C8B2F-4E60-37E0-DDFD-160F6AE4342F}"/>
              </a:ext>
            </a:extLst>
          </p:cNvPr>
          <p:cNvSpPr txBox="1"/>
          <p:nvPr/>
        </p:nvSpPr>
        <p:spPr>
          <a:xfrm>
            <a:off x="431800" y="5016500"/>
            <a:ext cx="991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 10 = 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F84DA7-141A-CF0B-6A0C-5E2EDAD72DBE}"/>
              </a:ext>
            </a:extLst>
          </p:cNvPr>
          <p:cNvSpPr/>
          <p:nvPr/>
        </p:nvSpPr>
        <p:spPr>
          <a:xfrm>
            <a:off x="4965700" y="3848100"/>
            <a:ext cx="635000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699</Words>
  <Application>Microsoft Office PowerPoint</Application>
  <PresentationFormat>Widescreen</PresentationFormat>
  <Paragraphs>60</Paragraphs>
  <Slides>17</Slides>
  <Notes>4</Notes>
  <HiddenSlides>0</HiddenSlides>
  <MMClips>15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Cambria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Administrator</cp:lastModifiedBy>
  <cp:revision>33</cp:revision>
  <dcterms:created xsi:type="dcterms:W3CDTF">2024-07-22T07:46:39Z</dcterms:created>
  <dcterms:modified xsi:type="dcterms:W3CDTF">2025-03-26T01:50:57Z</dcterms:modified>
</cp:coreProperties>
</file>