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4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2.xml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81</Words>
  <Application>Microsoft Office PowerPoint</Application>
  <PresentationFormat>Widescreen</PresentationFormat>
  <Paragraphs>35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STD_OANH</cp:lastModifiedBy>
  <cp:revision>73</cp:revision>
  <dcterms:created xsi:type="dcterms:W3CDTF">2024-06-22T08:49:28Z</dcterms:created>
  <dcterms:modified xsi:type="dcterms:W3CDTF">2026-03-14T03:00:32Z</dcterms:modified>
</cp:coreProperties>
</file>