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33" r:id="rId2"/>
  </p:sldMasterIdLst>
  <p:notesMasterIdLst>
    <p:notesMasterId r:id="rId8"/>
  </p:notesMasterIdLst>
  <p:sldIdLst>
    <p:sldId id="294" r:id="rId3"/>
    <p:sldId id="296" r:id="rId4"/>
    <p:sldId id="297" r:id="rId5"/>
    <p:sldId id="300" r:id="rId6"/>
    <p:sldId id="299" r:id="rId7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7" d="100"/>
          <a:sy n="47" d="100"/>
        </p:scale>
        <p:origin x="804" y="5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0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5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0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3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C9D51B-7C30-13A5-5056-040D3931B9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EECD77-DC21-DE14-31E4-F4007A006D4B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theme/theme1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1290</TotalTime>
  <Words>72</Words>
  <Application>Microsoft Office PowerPoint</Application>
  <PresentationFormat>Custom</PresentationFormat>
  <Paragraphs>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Bahiana</vt:lpstr>
      <vt:lpstr>Calibri</vt:lpstr>
      <vt:lpstr>Cambria</vt:lpstr>
      <vt:lpstr>Goudy Stout</vt:lpstr>
      <vt:lpstr>Times New Roman</vt:lpstr>
      <vt:lpstr>1_Chinese New Year by Slidesgo</vt:lpstr>
      <vt:lpstr>Office Theme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STD_OANH</cp:lastModifiedBy>
  <cp:revision>119</cp:revision>
  <dcterms:created xsi:type="dcterms:W3CDTF">2022-01-04T14:27:59Z</dcterms:created>
  <dcterms:modified xsi:type="dcterms:W3CDTF">2026-03-14T02:48:29Z</dcterms:modified>
  <cp:category>9Slide.vn</cp:category>
</cp:coreProperties>
</file>