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2" r:id="rId2"/>
    <p:sldId id="333" r:id="rId3"/>
    <p:sldId id="334" r:id="rId4"/>
    <p:sldId id="335" r:id="rId5"/>
    <p:sldId id="336" r:id="rId6"/>
    <p:sldId id="33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svg"/><Relationship Id="rId1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14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slide" Target="slide4.xml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2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video" Target="../media/media2.mp4"/><Relationship Id="rId16" Type="http://schemas.openxmlformats.org/officeDocument/2006/relationships/image" Target="../media/image30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167</Words>
  <Application>Microsoft Office PowerPoint</Application>
  <PresentationFormat>Widescreen</PresentationFormat>
  <Paragraphs>35</Paragraphs>
  <Slides>6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</vt:lpstr>
      <vt:lpstr>Times New Roman</vt:lpstr>
      <vt:lpstr>字魂37号-波纹乖乖体</vt:lpstr>
      <vt:lpstr>思源黑体 CN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STD_OANH</cp:lastModifiedBy>
  <cp:revision>37</cp:revision>
  <dcterms:created xsi:type="dcterms:W3CDTF">2024-12-06T13:49:59Z</dcterms:created>
  <dcterms:modified xsi:type="dcterms:W3CDTF">2026-03-14T02:43:45Z</dcterms:modified>
</cp:coreProperties>
</file>