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96" r:id="rId3"/>
    <p:sldId id="297" r:id="rId4"/>
    <p:sldId id="298" r:id="rId5"/>
    <p:sldId id="299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E4352-BEEB-4097-BDC2-953C2C08122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02E26-C7B4-4561-AFC1-FC16B3FE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02E26-C7B4-4561-AFC1-FC16B3FEE5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đồng</a:t>
            </a:r>
            <a:r>
              <a:rPr lang="en-GB" baseline="0" dirty="0"/>
              <a:t> </a:t>
            </a:r>
            <a:r>
              <a:rPr lang="en-GB" baseline="0" dirty="0" err="1"/>
              <a:t>hồ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,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bàn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tiếp</a:t>
            </a:r>
            <a:r>
              <a:rPr lang="en-GB" baseline="0" dirty="0"/>
              <a:t> </a:t>
            </a:r>
            <a:r>
              <a:rPr lang="en-GB" baseline="0" dirty="0" err="1"/>
              <a:t>theo.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F1D47-4B35-4E2A-A10B-209887A6A7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8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đồng</a:t>
            </a:r>
            <a:r>
              <a:rPr lang="en-GB" baseline="0" dirty="0"/>
              <a:t> </a:t>
            </a:r>
            <a:r>
              <a:rPr lang="en-GB" baseline="0" dirty="0" err="1"/>
              <a:t>hồ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F1D47-4B35-4E2A-A10B-209887A6A7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72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F1D47-4B35-4E2A-A10B-209887A6A7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7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F1D47-4B35-4E2A-A10B-209887A6A7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3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89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6939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45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153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514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69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024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96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71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917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42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CB2893-58A1-96C5-358B-98B5742CC5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70" y="83953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1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slide" Target="slide4.xml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7.gif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748" y="784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12690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840780" y="5722680"/>
            <a:ext cx="14580831" cy="3446379"/>
          </a:xfrm>
          <a:custGeom>
            <a:avLst/>
            <a:gdLst/>
            <a:ahLst/>
            <a:cxnLst/>
            <a:rect l="l" t="t" r="r" b="b"/>
            <a:pathLst>
              <a:path w="21871247" h="5169568">
                <a:moveTo>
                  <a:pt x="0" y="0"/>
                </a:moveTo>
                <a:lnTo>
                  <a:pt x="21871247" y="0"/>
                </a:lnTo>
                <a:lnTo>
                  <a:pt x="21871247" y="5169568"/>
                </a:lnTo>
                <a:lnTo>
                  <a:pt x="0" y="5169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565389" y="5205335"/>
            <a:ext cx="1568191" cy="1991929"/>
          </a:xfrm>
          <a:custGeom>
            <a:avLst/>
            <a:gdLst/>
            <a:ahLst/>
            <a:cxnLst/>
            <a:rect l="l" t="t" r="r" b="b"/>
            <a:pathLst>
              <a:path w="2352287" h="2987893">
                <a:moveTo>
                  <a:pt x="0" y="0"/>
                </a:moveTo>
                <a:lnTo>
                  <a:pt x="2352287" y="0"/>
                </a:lnTo>
                <a:lnTo>
                  <a:pt x="2352287" y="2987893"/>
                </a:lnTo>
                <a:lnTo>
                  <a:pt x="0" y="2987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64991" y="333674"/>
            <a:ext cx="6987604" cy="5415228"/>
          </a:xfrm>
          <a:custGeom>
            <a:avLst/>
            <a:gdLst/>
            <a:ahLst/>
            <a:cxnLst/>
            <a:rect l="l" t="t" r="r" b="b"/>
            <a:pathLst>
              <a:path w="5927565" h="6639838">
                <a:moveTo>
                  <a:pt x="0" y="0"/>
                </a:moveTo>
                <a:lnTo>
                  <a:pt x="5927565" y="0"/>
                </a:lnTo>
                <a:lnTo>
                  <a:pt x="5927565" y="6639838"/>
                </a:lnTo>
                <a:lnTo>
                  <a:pt x="0" y="6639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723899" y="921331"/>
            <a:ext cx="4312643" cy="4078713"/>
            <a:chOff x="9641265" y="669841"/>
            <a:chExt cx="7790832" cy="7716520"/>
          </a:xfrm>
        </p:grpSpPr>
        <p:sp>
          <p:nvSpPr>
            <p:cNvPr id="4" name="Freeform 4"/>
            <p:cNvSpPr/>
            <p:nvPr/>
          </p:nvSpPr>
          <p:spPr>
            <a:xfrm>
              <a:off x="9641265" y="669841"/>
              <a:ext cx="7618035" cy="7618035"/>
            </a:xfrm>
            <a:custGeom>
              <a:avLst/>
              <a:gdLst/>
              <a:ahLst/>
              <a:cxnLst/>
              <a:rect l="l" t="t" r="r" b="b"/>
              <a:pathLst>
                <a:path w="7618035" h="7618035">
                  <a:moveTo>
                    <a:pt x="0" y="0"/>
                  </a:moveTo>
                  <a:lnTo>
                    <a:pt x="7618035" y="0"/>
                  </a:lnTo>
                  <a:lnTo>
                    <a:pt x="7618035" y="7618035"/>
                  </a:lnTo>
                  <a:lnTo>
                    <a:pt x="0" y="761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rot="5478342">
              <a:off x="12165378" y="3035529"/>
              <a:ext cx="2646009" cy="0"/>
            </a:xfrm>
            <a:prstGeom prst="line">
              <a:avLst/>
            </a:prstGeom>
            <a:ln w="238125" cap="flat">
              <a:solidFill>
                <a:srgbClr val="000000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 rot="-9050653">
              <a:off x="13241127" y="4647317"/>
              <a:ext cx="1548157" cy="0"/>
            </a:xfrm>
            <a:prstGeom prst="line">
              <a:avLst/>
            </a:prstGeom>
            <a:ln w="238125" cap="flat">
              <a:solidFill>
                <a:srgbClr val="000000"/>
              </a:solidFill>
              <a:prstDash val="solid"/>
              <a:headEnd type="triangle" w="lg" len="med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221925" y="950832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12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184767" y="7639826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600822" y="4201047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940118" y="4248674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9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062446" y="1390568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166135" y="2522770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2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131087" y="5970196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947814" y="7147539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5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607935" y="7166588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7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438561" y="6094021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8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355756" y="2560871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10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626984" y="1352467"/>
              <a:ext cx="831275" cy="74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007"/>
                </a:lnSpc>
              </a:pPr>
              <a:r>
                <a:rPr lang="en-US" sz="3132">
                  <a:solidFill>
                    <a:srgbClr val="FFFFFF"/>
                  </a:solidFill>
                  <a:latin typeface="Some Time Later Bold"/>
                </a:rPr>
                <a:t>11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3915700">
            <a:off x="11000444" y="225420"/>
            <a:ext cx="814153" cy="7993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700000">
            <a:off x="7630483" y="471931"/>
            <a:ext cx="814153" cy="7993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77" y="1569247"/>
            <a:ext cx="7393057" cy="443827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748" y="784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12690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915700">
            <a:off x="11000444" y="225420"/>
            <a:ext cx="814153" cy="7993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700000">
            <a:off x="7630483" y="471931"/>
            <a:ext cx="814153" cy="799395"/>
          </a:xfrm>
          <a:prstGeom prst="rect">
            <a:avLst/>
          </a:prstGeom>
        </p:spPr>
      </p:pic>
      <p:sp>
        <p:nvSpPr>
          <p:cNvPr id="37" name="Freeform 4">
            <a:hlinkClick r:id="" action="ppaction://noaction"/>
          </p:cNvPr>
          <p:cNvSpPr/>
          <p:nvPr/>
        </p:nvSpPr>
        <p:spPr>
          <a:xfrm>
            <a:off x="-1168400" y="4804239"/>
            <a:ext cx="13786986" cy="6910727"/>
          </a:xfrm>
          <a:custGeom>
            <a:avLst/>
            <a:gdLst/>
            <a:ahLst/>
            <a:cxnLst/>
            <a:rect l="l" t="t" r="r" b="b"/>
            <a:pathLst>
              <a:path w="20680479" h="10366090">
                <a:moveTo>
                  <a:pt x="0" y="0"/>
                </a:moveTo>
                <a:lnTo>
                  <a:pt x="20680479" y="0"/>
                </a:lnTo>
                <a:lnTo>
                  <a:pt x="20680479" y="10366091"/>
                </a:lnTo>
                <a:lnTo>
                  <a:pt x="0" y="103660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00" b="92891" l="34452" r="65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34" r="33084"/>
          <a:stretch/>
        </p:blipFill>
        <p:spPr>
          <a:xfrm>
            <a:off x="559295" y="2463796"/>
            <a:ext cx="2769138" cy="3671206"/>
          </a:xfrm>
          <a:prstGeom prst="rect">
            <a:avLst/>
          </a:prstGeom>
        </p:spPr>
      </p:pic>
      <p:pic>
        <p:nvPicPr>
          <p:cNvPr id="24" name="Picture 2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/>
          <a:srcRect l="16282" t="20389" r="20364" b="12634"/>
          <a:stretch/>
        </p:blipFill>
        <p:spPr>
          <a:xfrm>
            <a:off x="4462975" y="2771872"/>
            <a:ext cx="2844800" cy="3251200"/>
          </a:xfrm>
          <a:prstGeom prst="rect">
            <a:avLst/>
          </a:prstGeom>
        </p:spPr>
      </p:pic>
      <p:pic>
        <p:nvPicPr>
          <p:cNvPr id="36" name="Picture 3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/>
          <a:srcRect l="25911" t="31219" r="17089" b="14241"/>
          <a:stretch/>
        </p:blipFill>
        <p:spPr>
          <a:xfrm>
            <a:off x="8953180" y="2989224"/>
            <a:ext cx="2654006" cy="2816496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447380" y="246091"/>
            <a:ext cx="7760097" cy="2451864"/>
            <a:chOff x="3671069" y="369136"/>
            <a:chExt cx="11640146" cy="3677796"/>
          </a:xfrm>
        </p:grpSpPr>
        <p:sp>
          <p:nvSpPr>
            <p:cNvPr id="38" name="Round Diagonal Corner Rectangle 11"/>
            <p:cNvSpPr/>
            <p:nvPr/>
          </p:nvSpPr>
          <p:spPr>
            <a:xfrm>
              <a:off x="3671069" y="369136"/>
              <a:ext cx="11640146" cy="3677796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54402" y="953088"/>
              <a:ext cx="10526736" cy="2631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dễ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lang="en-US" sz="3600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Rectangle: Rounded Corners 3">
            <a:hlinkClick r:id="" action="ppaction://noaction"/>
            <a:extLst>
              <a:ext uri="{FF2B5EF4-FFF2-40B4-BE49-F238E27FC236}">
                <a16:creationId xmlns:a16="http://schemas.microsoft.com/office/drawing/2014/main" id="{1B334A3C-44B0-AB05-0B49-166266AA3D8E}"/>
              </a:ext>
            </a:extLst>
          </p:cNvPr>
          <p:cNvSpPr/>
          <p:nvPr/>
        </p:nvSpPr>
        <p:spPr>
          <a:xfrm>
            <a:off x="304800" y="133350"/>
            <a:ext cx="11906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19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6546" y="29376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6CE1CD-D9CC-5831-4EA9-D16BF633B427}"/>
              </a:ext>
            </a:extLst>
          </p:cNvPr>
          <p:cNvGrpSpPr/>
          <p:nvPr/>
        </p:nvGrpSpPr>
        <p:grpSpPr>
          <a:xfrm>
            <a:off x="520700" y="2728456"/>
            <a:ext cx="5646420" cy="3072903"/>
            <a:chOff x="2027751" y="3724137"/>
            <a:chExt cx="4165600" cy="1270000"/>
          </a:xfrm>
        </p:grpSpPr>
        <p:sp>
          <p:nvSpPr>
            <p:cNvPr id="4" name="Rounded Rectangle 3"/>
            <p:cNvSpPr/>
            <p:nvPr/>
          </p:nvSpPr>
          <p:spPr>
            <a:xfrm>
              <a:off x="2027751" y="3724137"/>
              <a:ext cx="4165600" cy="127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93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33788" y="3758646"/>
              <a:ext cx="3913274" cy="1182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vi-VN" sz="36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tính diện tích xung quanh của hình hộp chữ nhật ta lấy chu vi mặt đáy nhân với chiều cao (cùng đơn vị đo).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496101" y="-180969"/>
            <a:ext cx="12142359" cy="2958849"/>
            <a:chOff x="-744153" y="-271454"/>
            <a:chExt cx="18213539" cy="4438273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0" y="440325"/>
              <a:ext cx="16707386" cy="2545761"/>
              <a:chOff x="6119557" y="531862"/>
              <a:chExt cx="10334924" cy="3445557"/>
            </a:xfrm>
          </p:grpSpPr>
          <p:sp>
            <p:nvSpPr>
              <p:cNvPr id="15" name="Round Diagonal Corner Rectangle 11"/>
              <p:cNvSpPr/>
              <p:nvPr/>
            </p:nvSpPr>
            <p:spPr>
              <a:xfrm>
                <a:off x="6119557" y="531862"/>
                <a:ext cx="10334924" cy="3445557"/>
              </a:xfrm>
              <a:custGeom>
                <a:avLst/>
                <a:gdLst>
                  <a:gd name="connsiteX0" fmla="*/ 1119468 w 10003287"/>
                  <a:gd name="connsiteY0" fmla="*/ 0 h 6716675"/>
                  <a:gd name="connsiteX1" fmla="*/ 10003287 w 10003287"/>
                  <a:gd name="connsiteY1" fmla="*/ 0 h 6716675"/>
                  <a:gd name="connsiteX2" fmla="*/ 10003287 w 10003287"/>
                  <a:gd name="connsiteY2" fmla="*/ 0 h 6716675"/>
                  <a:gd name="connsiteX3" fmla="*/ 10003287 w 10003287"/>
                  <a:gd name="connsiteY3" fmla="*/ 5597207 h 6716675"/>
                  <a:gd name="connsiteX4" fmla="*/ 8883819 w 10003287"/>
                  <a:gd name="connsiteY4" fmla="*/ 6716675 h 6716675"/>
                  <a:gd name="connsiteX5" fmla="*/ 0 w 10003287"/>
                  <a:gd name="connsiteY5" fmla="*/ 6716675 h 6716675"/>
                  <a:gd name="connsiteX6" fmla="*/ 0 w 10003287"/>
                  <a:gd name="connsiteY6" fmla="*/ 6716675 h 6716675"/>
                  <a:gd name="connsiteX7" fmla="*/ 0 w 10003287"/>
                  <a:gd name="connsiteY7" fmla="*/ 1119468 h 6716675"/>
                  <a:gd name="connsiteX8" fmla="*/ 1119468 w 10003287"/>
                  <a:gd name="connsiteY8" fmla="*/ 0 h 6716675"/>
                  <a:gd name="connsiteX0" fmla="*/ 1119468 w 10003287"/>
                  <a:gd name="connsiteY0" fmla="*/ 203200 h 6919875"/>
                  <a:gd name="connsiteX1" fmla="*/ 10003287 w 10003287"/>
                  <a:gd name="connsiteY1" fmla="*/ 203200 h 6919875"/>
                  <a:gd name="connsiteX2" fmla="*/ 10003287 w 10003287"/>
                  <a:gd name="connsiteY2" fmla="*/ 203200 h 6919875"/>
                  <a:gd name="connsiteX3" fmla="*/ 10003287 w 10003287"/>
                  <a:gd name="connsiteY3" fmla="*/ 5800407 h 6919875"/>
                  <a:gd name="connsiteX4" fmla="*/ 8883819 w 10003287"/>
                  <a:gd name="connsiteY4" fmla="*/ 6919875 h 6919875"/>
                  <a:gd name="connsiteX5" fmla="*/ 0 w 10003287"/>
                  <a:gd name="connsiteY5" fmla="*/ 6919875 h 6919875"/>
                  <a:gd name="connsiteX6" fmla="*/ 0 w 10003287"/>
                  <a:gd name="connsiteY6" fmla="*/ 6919875 h 6919875"/>
                  <a:gd name="connsiteX7" fmla="*/ 0 w 10003287"/>
                  <a:gd name="connsiteY7" fmla="*/ 1322668 h 6919875"/>
                  <a:gd name="connsiteX8" fmla="*/ 1119468 w 10003287"/>
                  <a:gd name="connsiteY8" fmla="*/ 203200 h 6919875"/>
                  <a:gd name="connsiteX0" fmla="*/ 1119468 w 10329858"/>
                  <a:gd name="connsiteY0" fmla="*/ 203200 h 6919875"/>
                  <a:gd name="connsiteX1" fmla="*/ 10003287 w 10329858"/>
                  <a:gd name="connsiteY1" fmla="*/ 203200 h 6919875"/>
                  <a:gd name="connsiteX2" fmla="*/ 10329858 w 10329858"/>
                  <a:gd name="connsiteY2" fmla="*/ 301171 h 6919875"/>
                  <a:gd name="connsiteX3" fmla="*/ 10003287 w 10329858"/>
                  <a:gd name="connsiteY3" fmla="*/ 5800407 h 6919875"/>
                  <a:gd name="connsiteX4" fmla="*/ 8883819 w 10329858"/>
                  <a:gd name="connsiteY4" fmla="*/ 6919875 h 6919875"/>
                  <a:gd name="connsiteX5" fmla="*/ 0 w 10329858"/>
                  <a:gd name="connsiteY5" fmla="*/ 6919875 h 6919875"/>
                  <a:gd name="connsiteX6" fmla="*/ 0 w 10329858"/>
                  <a:gd name="connsiteY6" fmla="*/ 6919875 h 6919875"/>
                  <a:gd name="connsiteX7" fmla="*/ 0 w 10329858"/>
                  <a:gd name="connsiteY7" fmla="*/ 1322668 h 6919875"/>
                  <a:gd name="connsiteX8" fmla="*/ 1119468 w 10329858"/>
                  <a:gd name="connsiteY8" fmla="*/ 203200 h 6919875"/>
                  <a:gd name="connsiteX0" fmla="*/ 1119468 w 10585610"/>
                  <a:gd name="connsiteY0" fmla="*/ 203200 h 6919875"/>
                  <a:gd name="connsiteX1" fmla="*/ 10003287 w 10585610"/>
                  <a:gd name="connsiteY1" fmla="*/ 203200 h 6919875"/>
                  <a:gd name="connsiteX2" fmla="*/ 10329858 w 10585610"/>
                  <a:gd name="connsiteY2" fmla="*/ 301171 h 6919875"/>
                  <a:gd name="connsiteX3" fmla="*/ 10003287 w 10585610"/>
                  <a:gd name="connsiteY3" fmla="*/ 5800407 h 6919875"/>
                  <a:gd name="connsiteX4" fmla="*/ 8883819 w 10585610"/>
                  <a:gd name="connsiteY4" fmla="*/ 6919875 h 6919875"/>
                  <a:gd name="connsiteX5" fmla="*/ 0 w 10585610"/>
                  <a:gd name="connsiteY5" fmla="*/ 6919875 h 6919875"/>
                  <a:gd name="connsiteX6" fmla="*/ 0 w 10585610"/>
                  <a:gd name="connsiteY6" fmla="*/ 6919875 h 6919875"/>
                  <a:gd name="connsiteX7" fmla="*/ 0 w 10585610"/>
                  <a:gd name="connsiteY7" fmla="*/ 1322668 h 6919875"/>
                  <a:gd name="connsiteX8" fmla="*/ 1119468 w 10585610"/>
                  <a:gd name="connsiteY8" fmla="*/ 203200 h 6919875"/>
                  <a:gd name="connsiteX0" fmla="*/ 1772611 w 11238753"/>
                  <a:gd name="connsiteY0" fmla="*/ 203200 h 6919875"/>
                  <a:gd name="connsiteX1" fmla="*/ 10656430 w 11238753"/>
                  <a:gd name="connsiteY1" fmla="*/ 203200 h 6919875"/>
                  <a:gd name="connsiteX2" fmla="*/ 10983001 w 11238753"/>
                  <a:gd name="connsiteY2" fmla="*/ 301171 h 6919875"/>
                  <a:gd name="connsiteX3" fmla="*/ 10656430 w 11238753"/>
                  <a:gd name="connsiteY3" fmla="*/ 5800407 h 6919875"/>
                  <a:gd name="connsiteX4" fmla="*/ 9536962 w 11238753"/>
                  <a:gd name="connsiteY4" fmla="*/ 6919875 h 6919875"/>
                  <a:gd name="connsiteX5" fmla="*/ 653143 w 11238753"/>
                  <a:gd name="connsiteY5" fmla="*/ 6919875 h 6919875"/>
                  <a:gd name="connsiteX6" fmla="*/ 0 w 11238753"/>
                  <a:gd name="connsiteY6" fmla="*/ 6854561 h 6919875"/>
                  <a:gd name="connsiteX7" fmla="*/ 653143 w 11238753"/>
                  <a:gd name="connsiteY7" fmla="*/ 1322668 h 6919875"/>
                  <a:gd name="connsiteX8" fmla="*/ 1772611 w 11238753"/>
                  <a:gd name="connsiteY8" fmla="*/ 203200 h 6919875"/>
                  <a:gd name="connsiteX0" fmla="*/ 1772611 w 11238753"/>
                  <a:gd name="connsiteY0" fmla="*/ 203200 h 7427875"/>
                  <a:gd name="connsiteX1" fmla="*/ 10656430 w 11238753"/>
                  <a:gd name="connsiteY1" fmla="*/ 203200 h 7427875"/>
                  <a:gd name="connsiteX2" fmla="*/ 10983001 w 11238753"/>
                  <a:gd name="connsiteY2" fmla="*/ 301171 h 7427875"/>
                  <a:gd name="connsiteX3" fmla="*/ 10656430 w 11238753"/>
                  <a:gd name="connsiteY3" fmla="*/ 5800407 h 7427875"/>
                  <a:gd name="connsiteX4" fmla="*/ 9536962 w 11238753"/>
                  <a:gd name="connsiteY4" fmla="*/ 6919875 h 7427875"/>
                  <a:gd name="connsiteX5" fmla="*/ 653143 w 11238753"/>
                  <a:gd name="connsiteY5" fmla="*/ 6919875 h 7427875"/>
                  <a:gd name="connsiteX6" fmla="*/ 0 w 11238753"/>
                  <a:gd name="connsiteY6" fmla="*/ 6854561 h 7427875"/>
                  <a:gd name="connsiteX7" fmla="*/ 653143 w 11238753"/>
                  <a:gd name="connsiteY7" fmla="*/ 1322668 h 7427875"/>
                  <a:gd name="connsiteX8" fmla="*/ 1772611 w 11238753"/>
                  <a:gd name="connsiteY8" fmla="*/ 203200 h 7427875"/>
                  <a:gd name="connsiteX0" fmla="*/ 1840454 w 11306596"/>
                  <a:gd name="connsiteY0" fmla="*/ 203200 h 7427875"/>
                  <a:gd name="connsiteX1" fmla="*/ 10724273 w 11306596"/>
                  <a:gd name="connsiteY1" fmla="*/ 203200 h 7427875"/>
                  <a:gd name="connsiteX2" fmla="*/ 11050844 w 11306596"/>
                  <a:gd name="connsiteY2" fmla="*/ 301171 h 7427875"/>
                  <a:gd name="connsiteX3" fmla="*/ 10724273 w 11306596"/>
                  <a:gd name="connsiteY3" fmla="*/ 5800407 h 7427875"/>
                  <a:gd name="connsiteX4" fmla="*/ 9604805 w 11306596"/>
                  <a:gd name="connsiteY4" fmla="*/ 6919875 h 7427875"/>
                  <a:gd name="connsiteX5" fmla="*/ 720986 w 11306596"/>
                  <a:gd name="connsiteY5" fmla="*/ 6919875 h 7427875"/>
                  <a:gd name="connsiteX6" fmla="*/ 67843 w 11306596"/>
                  <a:gd name="connsiteY6" fmla="*/ 6854561 h 7427875"/>
                  <a:gd name="connsiteX7" fmla="*/ 720986 w 11306596"/>
                  <a:gd name="connsiteY7" fmla="*/ 1322668 h 7427875"/>
                  <a:gd name="connsiteX8" fmla="*/ 1840454 w 11306596"/>
                  <a:gd name="connsiteY8" fmla="*/ 203200 h 742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06596" h="7427875">
                    <a:moveTo>
                      <a:pt x="1840454" y="203200"/>
                    </a:moveTo>
                    <a:cubicBezTo>
                      <a:pt x="6369270" y="-254000"/>
                      <a:pt x="7763000" y="203200"/>
                      <a:pt x="10724273" y="203200"/>
                    </a:cubicBezTo>
                    <a:lnTo>
                      <a:pt x="11050844" y="301171"/>
                    </a:lnTo>
                    <a:cubicBezTo>
                      <a:pt x="10941987" y="2134250"/>
                      <a:pt x="11878159" y="4457185"/>
                      <a:pt x="10724273" y="5800407"/>
                    </a:cubicBezTo>
                    <a:cubicBezTo>
                      <a:pt x="10724273" y="6418672"/>
                      <a:pt x="10223070" y="6919875"/>
                      <a:pt x="9604805" y="6919875"/>
                    </a:cubicBezTo>
                    <a:cubicBezTo>
                      <a:pt x="6643532" y="6919875"/>
                      <a:pt x="4531344" y="8062875"/>
                      <a:pt x="720986" y="6919875"/>
                    </a:cubicBezTo>
                    <a:lnTo>
                      <a:pt x="67843" y="6854561"/>
                    </a:lnTo>
                    <a:cubicBezTo>
                      <a:pt x="285557" y="5010597"/>
                      <a:pt x="-541757" y="2905375"/>
                      <a:pt x="720986" y="1322668"/>
                    </a:cubicBezTo>
                    <a:cubicBezTo>
                      <a:pt x="720986" y="704403"/>
                      <a:pt x="1222189" y="203200"/>
                      <a:pt x="1840454" y="2032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B1A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GB" sz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25256" y="965491"/>
                <a:ext cx="8871481" cy="293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:r>
                  <a:rPr lang="en-US" sz="4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iện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xung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quanh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hộp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endParaRPr lang="en-US" sz="44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44153" y="-271454"/>
              <a:ext cx="3279932" cy="4438273"/>
            </a:xfrm>
            <a:prstGeom prst="rect">
              <a:avLst/>
            </a:prstGeom>
          </p:spPr>
        </p:pic>
      </p:grpSp>
      <p:pic>
        <p:nvPicPr>
          <p:cNvPr id="41" name="Picture 40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00" b="92891" l="34452" r="65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34" r="33084"/>
          <a:stretch/>
        </p:blipFill>
        <p:spPr>
          <a:xfrm>
            <a:off x="6489139" y="1922817"/>
            <a:ext cx="3938075" cy="52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7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6546" y="29376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34097" y="46351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93550"/>
            <a:ext cx="11138257" cy="2032000"/>
            <a:chOff x="6119557" y="531862"/>
            <a:chExt cx="10334924" cy="41253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6119557" y="531862"/>
              <a:ext cx="10334924" cy="41253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78748" y="903611"/>
              <a:ext cx="8193310" cy="293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endParaRPr lang="en-US" sz="4400" b="1" dirty="0">
                <a:solidFill>
                  <a:srgbClr val="F9356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42" y="55602"/>
            <a:ext cx="2418289" cy="2954784"/>
          </a:xfrm>
          <a:prstGeom prst="rect">
            <a:avLst/>
          </a:prstGeom>
        </p:spPr>
      </p:pic>
      <p:pic>
        <p:nvPicPr>
          <p:cNvPr id="45" name="Picture 4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16282" t="20389" r="20364" b="12634"/>
          <a:stretch/>
        </p:blipFill>
        <p:spPr>
          <a:xfrm>
            <a:off x="1104900" y="2590703"/>
            <a:ext cx="3332310" cy="38083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6F396E-C5B7-5BD4-3F5A-26C82AD68FF5}"/>
              </a:ext>
            </a:extLst>
          </p:cNvPr>
          <p:cNvGrpSpPr/>
          <p:nvPr/>
        </p:nvGrpSpPr>
        <p:grpSpPr>
          <a:xfrm>
            <a:off x="4825926" y="3088642"/>
            <a:ext cx="6197674" cy="3505198"/>
            <a:chOff x="4844976" y="4304219"/>
            <a:chExt cx="4165600" cy="1510861"/>
          </a:xfrm>
        </p:grpSpPr>
        <p:sp>
          <p:nvSpPr>
            <p:cNvPr id="6" name="Rounded Rectangle 17">
              <a:extLst>
                <a:ext uri="{FF2B5EF4-FFF2-40B4-BE49-F238E27FC236}">
                  <a16:creationId xmlns:a16="http://schemas.microsoft.com/office/drawing/2014/main" id="{BBF85FF2-34CE-F90B-0993-3D5A951917F6}"/>
                </a:ext>
              </a:extLst>
            </p:cNvPr>
            <p:cNvSpPr/>
            <p:nvPr/>
          </p:nvSpPr>
          <p:spPr>
            <a:xfrm>
              <a:off x="4844976" y="4304219"/>
              <a:ext cx="4165600" cy="151086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93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1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E241F1-89F0-9E85-044F-5C61CF47E305}"/>
                </a:ext>
              </a:extLst>
            </p:cNvPr>
            <p:cNvSpPr/>
            <p:nvPr/>
          </p:nvSpPr>
          <p:spPr>
            <a:xfrm>
              <a:off x="5112164" y="4359367"/>
              <a:ext cx="3748179" cy="1366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196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6546" y="29376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93550"/>
            <a:ext cx="11138257" cy="2032000"/>
            <a:chOff x="6119557" y="531862"/>
            <a:chExt cx="10334924" cy="41253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6119557" y="531862"/>
              <a:ext cx="10334924" cy="41253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58812" y="1089250"/>
              <a:ext cx="8144531" cy="3186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8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8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8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48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8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8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48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800" b="1" dirty="0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9356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endParaRPr lang="en-US" sz="4800" b="1" dirty="0">
                <a:solidFill>
                  <a:srgbClr val="F9356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" name="Picture 3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25911" t="31219" r="17089" b="14241"/>
          <a:stretch/>
        </p:blipFill>
        <p:spPr>
          <a:xfrm>
            <a:off x="7045165" y="2607675"/>
            <a:ext cx="3663611" cy="3887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35" y="130230"/>
            <a:ext cx="2316681" cy="29547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327CAE-3321-30F4-04AC-01D5501D1408}"/>
              </a:ext>
            </a:extLst>
          </p:cNvPr>
          <p:cNvGrpSpPr/>
          <p:nvPr/>
        </p:nvGrpSpPr>
        <p:grpSpPr>
          <a:xfrm>
            <a:off x="386080" y="3271524"/>
            <a:ext cx="6176571" cy="3078481"/>
            <a:chOff x="4844976" y="4304219"/>
            <a:chExt cx="4165600" cy="1270000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CB4671B5-CAC0-1853-AAE8-E787BA4D0A04}"/>
                </a:ext>
              </a:extLst>
            </p:cNvPr>
            <p:cNvSpPr/>
            <p:nvPr/>
          </p:nvSpPr>
          <p:spPr>
            <a:xfrm>
              <a:off x="4844976" y="4304219"/>
              <a:ext cx="4165600" cy="127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93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0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9EF2EC-62EB-F715-402E-41D78152E646}"/>
                </a:ext>
              </a:extLst>
            </p:cNvPr>
            <p:cNvSpPr/>
            <p:nvPr/>
          </p:nvSpPr>
          <p:spPr>
            <a:xfrm>
              <a:off x="5057391" y="4312957"/>
              <a:ext cx="3775508" cy="1180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vi-VN" sz="36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Muốn tính thể tích hình hộp chữ nhật ta lấy chiều dài nhân với chiều rộng rồi nhân với chiều cao (cùng một đơn vị đo).</a:t>
              </a:r>
              <a:endParaRPr lang="en-US" sz="3600" b="1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517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8CC1F12-91D1-45B6-8FD5-C0776CA3780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Toán- Tuần 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rò chơi tiệm đồng hồ"/>
  <p:tag name="ISPRING_FIRST_PUBLI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178</Words>
  <Application>Microsoft Office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Some Time Later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tiệm đồng hồ</dc:title>
  <dc:creator>Thao Tran</dc:creator>
  <cp:lastModifiedBy>Administrator</cp:lastModifiedBy>
  <cp:revision>21</cp:revision>
  <dcterms:created xsi:type="dcterms:W3CDTF">2024-05-17T09:13:47Z</dcterms:created>
  <dcterms:modified xsi:type="dcterms:W3CDTF">2025-03-18T00:51:18Z</dcterms:modified>
</cp:coreProperties>
</file>