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3" r:id="rId3"/>
    <p:sldId id="294" r:id="rId4"/>
    <p:sldId id="274" r:id="rId5"/>
    <p:sldId id="273" r:id="rId6"/>
    <p:sldId id="276" r:id="rId7"/>
    <p:sldId id="277" r:id="rId8"/>
    <p:sldId id="278" r:id="rId9"/>
    <p:sldId id="281" r:id="rId10"/>
    <p:sldId id="284" r:id="rId11"/>
    <p:sldId id="285" r:id="rId12"/>
    <p:sldId id="286" r:id="rId13"/>
    <p:sldId id="287" r:id="rId14"/>
    <p:sldId id="288" r:id="rId15"/>
    <p:sldId id="290" r:id="rId16"/>
    <p:sldId id="29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8C"/>
    <a:srgbClr val="FF99CC"/>
    <a:srgbClr val="FFEFFF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7898F-8901-4702-8CE7-8D627E0F0109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4EA91-57DF-4C36-A1A5-C2F2BA32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8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09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6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9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37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09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59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6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6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1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0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6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4EA91-57DF-4C36-A1A5-C2F2BA3245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5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D4321-4900-29DB-3B61-D474E8C8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48E3FA-0E08-450F-B508-667E5043C1A2}"/>
              </a:ext>
            </a:extLst>
          </p:cNvPr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B6B692-D5EF-437B-9092-416C584CB32A}"/>
                </a:ext>
              </a:extLst>
            </p:cNvPr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C263ECF-DF24-487E-B364-987FF4DB4F52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4EE41-93E0-445F-812F-742AF37C0984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C290-77C5-4403-8EAC-A20450F3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/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2800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2350244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62" y="267407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89" y="-92241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542260" y="988828"/>
            <a:ext cx="106538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Sau trận lũ quét, thầy Nam đi bộ trở lại điểm trường cách nơi xuất phát 9 km. Do đường đi nhiều đồi núi nên thầy chỉ đi được với vận tốc 1,5 km/h.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Thời gian trở lại điểm trường của thầy Nam 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 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FE17AE-1F3C-6F58-1D20-B85E868D6153}"/>
              </a:ext>
            </a:extLst>
          </p:cNvPr>
          <p:cNvSpPr/>
          <p:nvPr/>
        </p:nvSpPr>
        <p:spPr>
          <a:xfrm>
            <a:off x="7176977" y="1818167"/>
            <a:ext cx="552893" cy="4465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64159-5E2A-D200-0537-3B3906A51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768" y="2708754"/>
            <a:ext cx="9353070" cy="38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69" y="612768"/>
            <a:ext cx="2037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642" y="1247773"/>
            <a:ext cx="10302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vi-VN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Thời gian trở lại điểm trường của thầy Nam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1909270"/>
            <a:ext cx="5016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9 : 1,5 = 6 (</a:t>
            </a:r>
            <a:r>
              <a:rPr lang="en-US" altLang="en-US" sz="4000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459" y="2711748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Đáp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latin typeface="+mn-lt"/>
              </a:rPr>
              <a:t>: 6 </a:t>
            </a:r>
            <a:r>
              <a:rPr lang="en-US" altLang="en-US" sz="4000" dirty="0" err="1">
                <a:solidFill>
                  <a:srgbClr val="FF0000"/>
                </a:solidFill>
                <a:latin typeface="+mn-lt"/>
              </a:rPr>
              <a:t>giờ</a:t>
            </a:r>
            <a:endParaRPr lang="en-US" altLang="en-US" sz="40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198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508338" y="288373"/>
            <a:ext cx="11070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vận động viên khuyết tật trượt tuyết với vận tốc 24 m/s. Hỏi vận động viên đó hoàn thành quãng đường 600 m trong thời gian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34" y="2938844"/>
            <a:ext cx="80169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altLang="en-US" sz="3200" dirty="0">
                <a:solidFill>
                  <a:srgbClr val="FF198C"/>
                </a:solidFill>
                <a:latin typeface="+mn-lt"/>
              </a:rPr>
              <a:t>Vận động viên đó hoàn thành quãng đường 600 m trong thời gian là: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661" y="4073445"/>
            <a:ext cx="54757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600 : 24 = 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463" y="47479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: 25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giây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6454412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797442" y="374419"/>
            <a:ext cx="104331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câu đúng.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chiếc thuyền xuôi dòng từ thành phố A đến thành phố B cách 75 km với vận tốc 30 km/h. Sau đó thuyền ngược dòng từ thành phố B trở về thành phố A với vận tốc 25 km/h. Thời gian về dài hơn thời gian đi là: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0,5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 giờ</a:t>
            </a:r>
          </a:p>
          <a:p>
            <a:pPr lvl="0" algn="just"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1,5 giờ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3700130" y="3359888"/>
            <a:ext cx="765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đi là: 75 : 30 = 2,5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là: 75 : 25 = 3 (giờ)</a:t>
            </a: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 gian về dài hơn thời gian đi là:</a:t>
            </a:r>
            <a:endParaRPr lang="en-US" sz="3200" b="0" i="0" dirty="0">
              <a:solidFill>
                <a:srgbClr val="FF198C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198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– 2,5 = 0,5 (giờ)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C5E753-650B-54BC-467F-FEA8D8BD0CC4}"/>
              </a:ext>
            </a:extLst>
          </p:cNvPr>
          <p:cNvSpPr/>
          <p:nvPr/>
        </p:nvSpPr>
        <p:spPr>
          <a:xfrm>
            <a:off x="754912" y="2892056"/>
            <a:ext cx="552893" cy="499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30868" y="1571385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67558" y="2425368"/>
            <a:ext cx="8189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276817" y="1474613"/>
            <a:ext cx="8527772" cy="3725483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9" name="Picture 8" descr="A green and red letters&#10;&#10;Description automatically generated">
            <a:extLst>
              <a:ext uri="{FF2B5EF4-FFF2-40B4-BE49-F238E27FC236}">
                <a16:creationId xmlns:a16="http://schemas.microsoft.com/office/drawing/2014/main" id="{8DF81A13-83C1-A85A-ADCD-88C4FC3BA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76" y="2209225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197AC-6C9D-A003-45B1-DD238CFE5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869" y="638618"/>
            <a:ext cx="9348228" cy="57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252597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120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60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580152" y="293744"/>
            <a:ext cx="10956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DC0A4-1C27-ED5F-EFCD-6DC7B56A2DCC}"/>
              </a:ext>
            </a:extLst>
          </p:cNvPr>
          <p:cNvSpPr/>
          <p:nvPr/>
        </p:nvSpPr>
        <p:spPr>
          <a:xfrm>
            <a:off x="5830039" y="395031"/>
            <a:ext cx="4845049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DD54C5-01DB-A94B-7A63-1C96ADF8BF59}"/>
              </a:ext>
            </a:extLst>
          </p:cNvPr>
          <p:cNvSpPr/>
          <p:nvPr/>
        </p:nvSpPr>
        <p:spPr>
          <a:xfrm>
            <a:off x="535026" y="873496"/>
            <a:ext cx="3526612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444C3-1AA9-839F-8F83-1944A6C3856B}"/>
              </a:ext>
            </a:extLst>
          </p:cNvPr>
          <p:cNvSpPr/>
          <p:nvPr/>
        </p:nvSpPr>
        <p:spPr>
          <a:xfrm>
            <a:off x="4189228" y="862864"/>
            <a:ext cx="2870791" cy="43732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9" grpId="0"/>
      <p:bldP spid="2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60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120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60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3037725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249" y="2966872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120 : 60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509" y="357001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2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127544" y="606424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447044" y="815847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447678" y="1415793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2.Bai60.Quangduong,thoigiancua1chuyển động đều"/>
  <p:tag name="ISPRING_ULTRA_SCORM_COURSE_ID" val="DA6003D7-969C-44E4-BCE3-946A6B07F65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2.Bai60.Quangduong,thoigiancua1chuyển động đều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587</Words>
  <Application>Microsoft Office PowerPoint</Application>
  <PresentationFormat>Widescreen</PresentationFormat>
  <Paragraphs>81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T2.Bai60.Quangduong,thoigiancua1chuyển động đều</dc:title>
  <dc:creator>Windows User</dc:creator>
  <cp:lastModifiedBy>STD_OANH</cp:lastModifiedBy>
  <cp:revision>64</cp:revision>
  <dcterms:created xsi:type="dcterms:W3CDTF">2022-02-28T09:08:26Z</dcterms:created>
  <dcterms:modified xsi:type="dcterms:W3CDTF">2026-03-22T02:30:34Z</dcterms:modified>
</cp:coreProperties>
</file>