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sldIdLst>
    <p:sldId id="256" r:id="rId4"/>
    <p:sldId id="272" r:id="rId5"/>
    <p:sldId id="273" r:id="rId6"/>
    <p:sldId id="288" r:id="rId7"/>
    <p:sldId id="287" r:id="rId8"/>
    <p:sldId id="289" r:id="rId9"/>
    <p:sldId id="290" r:id="rId10"/>
    <p:sldId id="291" r:id="rId11"/>
    <p:sldId id="311" r:id="rId12"/>
    <p:sldId id="312" r:id="rId13"/>
    <p:sldId id="313" r:id="rId14"/>
    <p:sldId id="314" r:id="rId15"/>
    <p:sldId id="315" r:id="rId16"/>
    <p:sldId id="316" r:id="rId17"/>
    <p:sldId id="317" r:id="rId18"/>
    <p:sldId id="306" r:id="rId19"/>
    <p:sldId id="269"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62" d="100"/>
          <a:sy n="62" d="100"/>
        </p:scale>
        <p:origin x="9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22/03/2026</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180</TotalTime>
  <Words>505</Words>
  <Application>Microsoft Office PowerPoint</Application>
  <PresentationFormat>Widescreen</PresentationFormat>
  <Paragraphs>44</Paragraphs>
  <Slides>17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Aptos</vt:lpstr>
      <vt:lpstr>Aptos Display</vt:lpstr>
      <vt:lpstr>Arial</vt:lpstr>
      <vt:lpstr>Calibri</vt:lpstr>
      <vt:lpstr>Cambria</vt:lpstr>
      <vt:lpstr>Times New Roman</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STD_OANH</cp:lastModifiedBy>
  <cp:revision>48</cp:revision>
  <dcterms:created xsi:type="dcterms:W3CDTF">2024-08-28T11:01:25Z</dcterms:created>
  <dcterms:modified xsi:type="dcterms:W3CDTF">2026-03-22T02:36:05Z</dcterms:modified>
  <cp:category>9Slide.vn</cp:category>
</cp:coreProperties>
</file>