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23" r:id="rId3"/>
    <p:sldMasterId id="2147483939" r:id="rId4"/>
    <p:sldMasterId id="2147483978" r:id="rId5"/>
    <p:sldMasterId id="2147483990" r:id="rId6"/>
  </p:sldMasterIdLst>
  <p:notesMasterIdLst>
    <p:notesMasterId r:id="rId24"/>
  </p:notesMasterIdLst>
  <p:sldIdLst>
    <p:sldId id="316" r:id="rId7"/>
    <p:sldId id="299" r:id="rId8"/>
    <p:sldId id="3409" r:id="rId9"/>
    <p:sldId id="3410" r:id="rId10"/>
    <p:sldId id="3411" r:id="rId11"/>
    <p:sldId id="304" r:id="rId12"/>
    <p:sldId id="305" r:id="rId13"/>
    <p:sldId id="3403" r:id="rId14"/>
    <p:sldId id="310" r:id="rId15"/>
    <p:sldId id="3407" r:id="rId16"/>
    <p:sldId id="287" r:id="rId17"/>
    <p:sldId id="296" r:id="rId18"/>
    <p:sldId id="297" r:id="rId19"/>
    <p:sldId id="3408" r:id="rId20"/>
    <p:sldId id="291" r:id="rId21"/>
    <p:sldId id="3406" r:id="rId22"/>
    <p:sldId id="339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70" d="100"/>
          <a:sy n="70" d="100"/>
        </p:scale>
        <p:origin x="54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381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0740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25583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10840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843483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51879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9427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166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0092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1928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FDAF0E2A-F7E6-400B-80F7-E364583CAED8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BDC14322-25B3-482C-8517-0529DD4146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57934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808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E1655C05-C3A1-46F9-BDF6-923342D44E1E}"/>
              </a:ext>
            </a:extLst>
          </p:cNvPr>
          <p:cNvGrpSpPr/>
          <p:nvPr userDrawn="1"/>
        </p:nvGrpSpPr>
        <p:grpSpPr>
          <a:xfrm>
            <a:off x="-19050" y="0"/>
            <a:ext cx="12192000" cy="6858000"/>
            <a:chOff x="0" y="0"/>
            <a:chExt cx="12192000" cy="6858000"/>
          </a:xfrm>
        </p:grpSpPr>
        <p:pic>
          <p:nvPicPr>
            <p:cNvPr id="13" name="图片 12" descr="图片包含 图示&#10;&#10;描述已自动生成">
              <a:extLst>
                <a:ext uri="{FF2B5EF4-FFF2-40B4-BE49-F238E27FC236}">
                  <a16:creationId xmlns:a16="http://schemas.microsoft.com/office/drawing/2014/main" id="{D7DAAA50-B00C-47EE-9FA0-F237ADFECD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76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099012"/>
                <a:gd name="connsiteY0" fmla="*/ 0 h 6858000"/>
                <a:gd name="connsiteX1" fmla="*/ 12099012 w 12099012"/>
                <a:gd name="connsiteY1" fmla="*/ 0 h 6858000"/>
                <a:gd name="connsiteX2" fmla="*/ 12099012 w 12099012"/>
                <a:gd name="connsiteY2" fmla="*/ 6858000 h 6858000"/>
                <a:gd name="connsiteX3" fmla="*/ 0 w 12099012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99012" h="6858000">
                  <a:moveTo>
                    <a:pt x="0" y="0"/>
                  </a:moveTo>
                  <a:lnTo>
                    <a:pt x="12099012" y="0"/>
                  </a:lnTo>
                  <a:lnTo>
                    <a:pt x="12099012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6547E814-6B41-4F20-A274-5A930907EE0E}"/>
                </a:ext>
              </a:extLst>
            </p:cNvPr>
            <p:cNvSpPr/>
            <p:nvPr/>
          </p:nvSpPr>
          <p:spPr>
            <a:xfrm>
              <a:off x="266700" y="241515"/>
              <a:ext cx="11658600" cy="6374969"/>
            </a:xfrm>
            <a:custGeom>
              <a:avLst/>
              <a:gdLst>
                <a:gd name="connsiteX0" fmla="*/ 15498 w 11871702"/>
                <a:gd name="connsiteY0" fmla="*/ 15498 h 6679769"/>
                <a:gd name="connsiteX1" fmla="*/ 0 w 11871702"/>
                <a:gd name="connsiteY1" fmla="*/ 2278251 h 6679769"/>
                <a:gd name="connsiteX2" fmla="*/ 61993 w 11871702"/>
                <a:gd name="connsiteY2" fmla="*/ 3022169 h 6679769"/>
                <a:gd name="connsiteX3" fmla="*/ 46495 w 11871702"/>
                <a:gd name="connsiteY3" fmla="*/ 4029559 h 6679769"/>
                <a:gd name="connsiteX4" fmla="*/ 46495 w 11871702"/>
                <a:gd name="connsiteY4" fmla="*/ 4804474 h 6679769"/>
                <a:gd name="connsiteX5" fmla="*/ 15498 w 11871702"/>
                <a:gd name="connsiteY5" fmla="*/ 5997844 h 6679769"/>
                <a:gd name="connsiteX6" fmla="*/ 0 w 11871702"/>
                <a:gd name="connsiteY6" fmla="*/ 6168325 h 6679769"/>
                <a:gd name="connsiteX7" fmla="*/ 92990 w 11871702"/>
                <a:gd name="connsiteY7" fmla="*/ 6416298 h 6679769"/>
                <a:gd name="connsiteX8" fmla="*/ 2200759 w 11871702"/>
                <a:gd name="connsiteY8" fmla="*/ 6493790 h 6679769"/>
                <a:gd name="connsiteX9" fmla="*/ 3688597 w 11871702"/>
                <a:gd name="connsiteY9" fmla="*/ 6478291 h 6679769"/>
                <a:gd name="connsiteX10" fmla="*/ 4463512 w 11871702"/>
                <a:gd name="connsiteY10" fmla="*/ 6540285 h 6679769"/>
                <a:gd name="connsiteX11" fmla="*/ 5362414 w 11871702"/>
                <a:gd name="connsiteY11" fmla="*/ 6571281 h 6679769"/>
                <a:gd name="connsiteX12" fmla="*/ 7113722 w 11871702"/>
                <a:gd name="connsiteY12" fmla="*/ 6633274 h 6679769"/>
                <a:gd name="connsiteX13" fmla="*/ 8586061 w 11871702"/>
                <a:gd name="connsiteY13" fmla="*/ 6633274 h 6679769"/>
                <a:gd name="connsiteX14" fmla="*/ 10151390 w 11871702"/>
                <a:gd name="connsiteY14" fmla="*/ 6664271 h 6679769"/>
                <a:gd name="connsiteX15" fmla="*/ 11251770 w 11871702"/>
                <a:gd name="connsiteY15" fmla="*/ 6679769 h 6679769"/>
                <a:gd name="connsiteX16" fmla="*/ 11871702 w 11871702"/>
                <a:gd name="connsiteY16" fmla="*/ 6602278 h 6679769"/>
                <a:gd name="connsiteX17" fmla="*/ 11840705 w 11871702"/>
                <a:gd name="connsiteY17" fmla="*/ 4091552 h 6679769"/>
                <a:gd name="connsiteX18" fmla="*/ 11763214 w 11871702"/>
                <a:gd name="connsiteY18" fmla="*/ 2526224 h 6679769"/>
                <a:gd name="connsiteX19" fmla="*/ 11747715 w 11871702"/>
                <a:gd name="connsiteY19" fmla="*/ 743918 h 6679769"/>
                <a:gd name="connsiteX20" fmla="*/ 11778712 w 11871702"/>
                <a:gd name="connsiteY20" fmla="*/ 294468 h 6679769"/>
                <a:gd name="connsiteX21" fmla="*/ 11701220 w 11871702"/>
                <a:gd name="connsiteY21" fmla="*/ 92990 h 6679769"/>
                <a:gd name="connsiteX22" fmla="*/ 10275376 w 11871702"/>
                <a:gd name="connsiteY22" fmla="*/ 139485 h 6679769"/>
                <a:gd name="connsiteX23" fmla="*/ 9624448 w 11871702"/>
                <a:gd name="connsiteY23" fmla="*/ 123986 h 6679769"/>
                <a:gd name="connsiteX24" fmla="*/ 8741044 w 11871702"/>
                <a:gd name="connsiteY24" fmla="*/ 108488 h 6679769"/>
                <a:gd name="connsiteX25" fmla="*/ 7501180 w 11871702"/>
                <a:gd name="connsiteY25" fmla="*/ 108488 h 6679769"/>
                <a:gd name="connsiteX26" fmla="*/ 6664271 w 11871702"/>
                <a:gd name="connsiteY26" fmla="*/ 92990 h 6679769"/>
                <a:gd name="connsiteX27" fmla="*/ 5889356 w 11871702"/>
                <a:gd name="connsiteY27" fmla="*/ 92990 h 6679769"/>
                <a:gd name="connsiteX28" fmla="*/ 5160936 w 11871702"/>
                <a:gd name="connsiteY28" fmla="*/ 92990 h 6679769"/>
                <a:gd name="connsiteX29" fmla="*/ 4479010 w 11871702"/>
                <a:gd name="connsiteY29" fmla="*/ 61993 h 6679769"/>
                <a:gd name="connsiteX30" fmla="*/ 3812583 w 11871702"/>
                <a:gd name="connsiteY30" fmla="*/ 46495 h 6679769"/>
                <a:gd name="connsiteX31" fmla="*/ 3084163 w 11871702"/>
                <a:gd name="connsiteY31" fmla="*/ 46495 h 6679769"/>
                <a:gd name="connsiteX32" fmla="*/ 2278251 w 11871702"/>
                <a:gd name="connsiteY32" fmla="*/ 15498 h 6679769"/>
                <a:gd name="connsiteX33" fmla="*/ 1394848 w 11871702"/>
                <a:gd name="connsiteY33" fmla="*/ 0 h 6679769"/>
                <a:gd name="connsiteX34" fmla="*/ 852407 w 11871702"/>
                <a:gd name="connsiteY34" fmla="*/ 30996 h 6679769"/>
                <a:gd name="connsiteX35" fmla="*/ 15498 w 11871702"/>
                <a:gd name="connsiteY35" fmla="*/ 15498 h 6679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71702" h="6679769">
                  <a:moveTo>
                    <a:pt x="15498" y="15498"/>
                  </a:moveTo>
                  <a:lnTo>
                    <a:pt x="0" y="2278251"/>
                  </a:lnTo>
                  <a:lnTo>
                    <a:pt x="61993" y="3022169"/>
                  </a:lnTo>
                  <a:lnTo>
                    <a:pt x="46495" y="4029559"/>
                  </a:lnTo>
                  <a:lnTo>
                    <a:pt x="46495" y="4804474"/>
                  </a:lnTo>
                  <a:lnTo>
                    <a:pt x="15498" y="5997844"/>
                  </a:lnTo>
                  <a:lnTo>
                    <a:pt x="0" y="6168325"/>
                  </a:lnTo>
                  <a:lnTo>
                    <a:pt x="92990" y="6416298"/>
                  </a:lnTo>
                  <a:lnTo>
                    <a:pt x="2200759" y="6493790"/>
                  </a:lnTo>
                  <a:lnTo>
                    <a:pt x="3688597" y="6478291"/>
                  </a:lnTo>
                  <a:lnTo>
                    <a:pt x="4463512" y="6540285"/>
                  </a:lnTo>
                  <a:lnTo>
                    <a:pt x="5362414" y="6571281"/>
                  </a:lnTo>
                  <a:lnTo>
                    <a:pt x="7113722" y="6633274"/>
                  </a:lnTo>
                  <a:lnTo>
                    <a:pt x="8586061" y="6633274"/>
                  </a:lnTo>
                  <a:lnTo>
                    <a:pt x="10151390" y="6664271"/>
                  </a:lnTo>
                  <a:lnTo>
                    <a:pt x="11251770" y="6679769"/>
                  </a:lnTo>
                  <a:lnTo>
                    <a:pt x="11871702" y="6602278"/>
                  </a:lnTo>
                  <a:lnTo>
                    <a:pt x="11840705" y="4091552"/>
                  </a:lnTo>
                  <a:lnTo>
                    <a:pt x="11763214" y="2526224"/>
                  </a:lnTo>
                  <a:lnTo>
                    <a:pt x="11747715" y="743918"/>
                  </a:lnTo>
                  <a:lnTo>
                    <a:pt x="11778712" y="294468"/>
                  </a:lnTo>
                  <a:lnTo>
                    <a:pt x="11701220" y="92990"/>
                  </a:lnTo>
                  <a:lnTo>
                    <a:pt x="10275376" y="139485"/>
                  </a:lnTo>
                  <a:lnTo>
                    <a:pt x="9624448" y="123986"/>
                  </a:lnTo>
                  <a:lnTo>
                    <a:pt x="8741044" y="108488"/>
                  </a:lnTo>
                  <a:lnTo>
                    <a:pt x="7501180" y="108488"/>
                  </a:lnTo>
                  <a:lnTo>
                    <a:pt x="6664271" y="92990"/>
                  </a:lnTo>
                  <a:lnTo>
                    <a:pt x="5889356" y="92990"/>
                  </a:lnTo>
                  <a:lnTo>
                    <a:pt x="5160936" y="92990"/>
                  </a:lnTo>
                  <a:lnTo>
                    <a:pt x="4479010" y="61993"/>
                  </a:lnTo>
                  <a:lnTo>
                    <a:pt x="3812583" y="46495"/>
                  </a:lnTo>
                  <a:lnTo>
                    <a:pt x="3084163" y="46495"/>
                  </a:lnTo>
                  <a:lnTo>
                    <a:pt x="2278251" y="15498"/>
                  </a:lnTo>
                  <a:lnTo>
                    <a:pt x="1394848" y="0"/>
                  </a:lnTo>
                  <a:lnTo>
                    <a:pt x="852407" y="30996"/>
                  </a:lnTo>
                  <a:lnTo>
                    <a:pt x="15498" y="154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739073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图片包含 图示&#10;&#10;描述已自动生成">
            <a:extLst>
              <a:ext uri="{FF2B5EF4-FFF2-40B4-BE49-F238E27FC236}">
                <a16:creationId xmlns:a16="http://schemas.microsoft.com/office/drawing/2014/main" id="{D7DAAA50-B00C-47EE-9FA0-F237ADFECD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3"/>
          <a:stretch>
            <a:fillRect/>
          </a:stretch>
        </p:blipFill>
        <p:spPr>
          <a:xfrm>
            <a:off x="8534400" y="-99060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EFC83B3C-2627-490B-9126-FCECA6CA6CCF}"/>
              </a:ext>
            </a:extLst>
          </p:cNvPr>
          <p:cNvGrpSpPr/>
          <p:nvPr/>
        </p:nvGrpSpPr>
        <p:grpSpPr>
          <a:xfrm>
            <a:off x="6096000" y="58119"/>
            <a:ext cx="11985356" cy="6741762"/>
            <a:chOff x="103322" y="58119"/>
            <a:chExt cx="11985356" cy="6741762"/>
          </a:xfrm>
        </p:grpSpPr>
        <p:sp>
          <p:nvSpPr>
            <p:cNvPr id="15" name="任意多边形: 形状 14">
              <a:extLst>
                <a:ext uri="{FF2B5EF4-FFF2-40B4-BE49-F238E27FC236}">
                  <a16:creationId xmlns:a16="http://schemas.microsoft.com/office/drawing/2014/main" id="{6547E814-6B41-4F20-A274-5A930907EE0E}"/>
                </a:ext>
              </a:extLst>
            </p:cNvPr>
            <p:cNvSpPr/>
            <p:nvPr/>
          </p:nvSpPr>
          <p:spPr>
            <a:xfrm>
              <a:off x="154983" y="92990"/>
              <a:ext cx="11871702" cy="6679769"/>
            </a:xfrm>
            <a:custGeom>
              <a:avLst/>
              <a:gdLst>
                <a:gd name="connsiteX0" fmla="*/ 15498 w 11871702"/>
                <a:gd name="connsiteY0" fmla="*/ 15498 h 6679769"/>
                <a:gd name="connsiteX1" fmla="*/ 0 w 11871702"/>
                <a:gd name="connsiteY1" fmla="*/ 2278251 h 6679769"/>
                <a:gd name="connsiteX2" fmla="*/ 61993 w 11871702"/>
                <a:gd name="connsiteY2" fmla="*/ 3022169 h 6679769"/>
                <a:gd name="connsiteX3" fmla="*/ 46495 w 11871702"/>
                <a:gd name="connsiteY3" fmla="*/ 4029559 h 6679769"/>
                <a:gd name="connsiteX4" fmla="*/ 46495 w 11871702"/>
                <a:gd name="connsiteY4" fmla="*/ 4804474 h 6679769"/>
                <a:gd name="connsiteX5" fmla="*/ 15498 w 11871702"/>
                <a:gd name="connsiteY5" fmla="*/ 5997844 h 6679769"/>
                <a:gd name="connsiteX6" fmla="*/ 0 w 11871702"/>
                <a:gd name="connsiteY6" fmla="*/ 6168325 h 6679769"/>
                <a:gd name="connsiteX7" fmla="*/ 92990 w 11871702"/>
                <a:gd name="connsiteY7" fmla="*/ 6416298 h 6679769"/>
                <a:gd name="connsiteX8" fmla="*/ 2200759 w 11871702"/>
                <a:gd name="connsiteY8" fmla="*/ 6493790 h 6679769"/>
                <a:gd name="connsiteX9" fmla="*/ 3688597 w 11871702"/>
                <a:gd name="connsiteY9" fmla="*/ 6478291 h 6679769"/>
                <a:gd name="connsiteX10" fmla="*/ 4463512 w 11871702"/>
                <a:gd name="connsiteY10" fmla="*/ 6540285 h 6679769"/>
                <a:gd name="connsiteX11" fmla="*/ 5362414 w 11871702"/>
                <a:gd name="connsiteY11" fmla="*/ 6571281 h 6679769"/>
                <a:gd name="connsiteX12" fmla="*/ 7113722 w 11871702"/>
                <a:gd name="connsiteY12" fmla="*/ 6633274 h 6679769"/>
                <a:gd name="connsiteX13" fmla="*/ 8586061 w 11871702"/>
                <a:gd name="connsiteY13" fmla="*/ 6633274 h 6679769"/>
                <a:gd name="connsiteX14" fmla="*/ 10151390 w 11871702"/>
                <a:gd name="connsiteY14" fmla="*/ 6664271 h 6679769"/>
                <a:gd name="connsiteX15" fmla="*/ 11251770 w 11871702"/>
                <a:gd name="connsiteY15" fmla="*/ 6679769 h 6679769"/>
                <a:gd name="connsiteX16" fmla="*/ 11871702 w 11871702"/>
                <a:gd name="connsiteY16" fmla="*/ 6602278 h 6679769"/>
                <a:gd name="connsiteX17" fmla="*/ 11840705 w 11871702"/>
                <a:gd name="connsiteY17" fmla="*/ 4091552 h 6679769"/>
                <a:gd name="connsiteX18" fmla="*/ 11763214 w 11871702"/>
                <a:gd name="connsiteY18" fmla="*/ 2526224 h 6679769"/>
                <a:gd name="connsiteX19" fmla="*/ 11747715 w 11871702"/>
                <a:gd name="connsiteY19" fmla="*/ 743918 h 6679769"/>
                <a:gd name="connsiteX20" fmla="*/ 11778712 w 11871702"/>
                <a:gd name="connsiteY20" fmla="*/ 294468 h 6679769"/>
                <a:gd name="connsiteX21" fmla="*/ 11701220 w 11871702"/>
                <a:gd name="connsiteY21" fmla="*/ 92990 h 6679769"/>
                <a:gd name="connsiteX22" fmla="*/ 10275376 w 11871702"/>
                <a:gd name="connsiteY22" fmla="*/ 139485 h 6679769"/>
                <a:gd name="connsiteX23" fmla="*/ 9624448 w 11871702"/>
                <a:gd name="connsiteY23" fmla="*/ 123986 h 6679769"/>
                <a:gd name="connsiteX24" fmla="*/ 8741044 w 11871702"/>
                <a:gd name="connsiteY24" fmla="*/ 108488 h 6679769"/>
                <a:gd name="connsiteX25" fmla="*/ 7501180 w 11871702"/>
                <a:gd name="connsiteY25" fmla="*/ 108488 h 6679769"/>
                <a:gd name="connsiteX26" fmla="*/ 6664271 w 11871702"/>
                <a:gd name="connsiteY26" fmla="*/ 92990 h 6679769"/>
                <a:gd name="connsiteX27" fmla="*/ 5889356 w 11871702"/>
                <a:gd name="connsiteY27" fmla="*/ 92990 h 6679769"/>
                <a:gd name="connsiteX28" fmla="*/ 5160936 w 11871702"/>
                <a:gd name="connsiteY28" fmla="*/ 92990 h 6679769"/>
                <a:gd name="connsiteX29" fmla="*/ 4479010 w 11871702"/>
                <a:gd name="connsiteY29" fmla="*/ 61993 h 6679769"/>
                <a:gd name="connsiteX30" fmla="*/ 3812583 w 11871702"/>
                <a:gd name="connsiteY30" fmla="*/ 46495 h 6679769"/>
                <a:gd name="connsiteX31" fmla="*/ 3084163 w 11871702"/>
                <a:gd name="connsiteY31" fmla="*/ 46495 h 6679769"/>
                <a:gd name="connsiteX32" fmla="*/ 2278251 w 11871702"/>
                <a:gd name="connsiteY32" fmla="*/ 15498 h 6679769"/>
                <a:gd name="connsiteX33" fmla="*/ 1394848 w 11871702"/>
                <a:gd name="connsiteY33" fmla="*/ 0 h 6679769"/>
                <a:gd name="connsiteX34" fmla="*/ 852407 w 11871702"/>
                <a:gd name="connsiteY34" fmla="*/ 30996 h 6679769"/>
                <a:gd name="connsiteX35" fmla="*/ 15498 w 11871702"/>
                <a:gd name="connsiteY35" fmla="*/ 15498 h 66797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11871702" h="6679769">
                  <a:moveTo>
                    <a:pt x="15498" y="15498"/>
                  </a:moveTo>
                  <a:lnTo>
                    <a:pt x="0" y="2278251"/>
                  </a:lnTo>
                  <a:lnTo>
                    <a:pt x="61993" y="3022169"/>
                  </a:lnTo>
                  <a:lnTo>
                    <a:pt x="46495" y="4029559"/>
                  </a:lnTo>
                  <a:lnTo>
                    <a:pt x="46495" y="4804474"/>
                  </a:lnTo>
                  <a:lnTo>
                    <a:pt x="15498" y="5997844"/>
                  </a:lnTo>
                  <a:lnTo>
                    <a:pt x="0" y="6168325"/>
                  </a:lnTo>
                  <a:lnTo>
                    <a:pt x="92990" y="6416298"/>
                  </a:lnTo>
                  <a:lnTo>
                    <a:pt x="2200759" y="6493790"/>
                  </a:lnTo>
                  <a:lnTo>
                    <a:pt x="3688597" y="6478291"/>
                  </a:lnTo>
                  <a:lnTo>
                    <a:pt x="4463512" y="6540285"/>
                  </a:lnTo>
                  <a:lnTo>
                    <a:pt x="5362414" y="6571281"/>
                  </a:lnTo>
                  <a:lnTo>
                    <a:pt x="7113722" y="6633274"/>
                  </a:lnTo>
                  <a:lnTo>
                    <a:pt x="8586061" y="6633274"/>
                  </a:lnTo>
                  <a:lnTo>
                    <a:pt x="10151390" y="6664271"/>
                  </a:lnTo>
                  <a:lnTo>
                    <a:pt x="11251770" y="6679769"/>
                  </a:lnTo>
                  <a:lnTo>
                    <a:pt x="11871702" y="6602278"/>
                  </a:lnTo>
                  <a:lnTo>
                    <a:pt x="11840705" y="4091552"/>
                  </a:lnTo>
                  <a:lnTo>
                    <a:pt x="11763214" y="2526224"/>
                  </a:lnTo>
                  <a:lnTo>
                    <a:pt x="11747715" y="743918"/>
                  </a:lnTo>
                  <a:lnTo>
                    <a:pt x="11778712" y="294468"/>
                  </a:lnTo>
                  <a:lnTo>
                    <a:pt x="11701220" y="92990"/>
                  </a:lnTo>
                  <a:lnTo>
                    <a:pt x="10275376" y="139485"/>
                  </a:lnTo>
                  <a:lnTo>
                    <a:pt x="9624448" y="123986"/>
                  </a:lnTo>
                  <a:lnTo>
                    <a:pt x="8741044" y="108488"/>
                  </a:lnTo>
                  <a:lnTo>
                    <a:pt x="7501180" y="108488"/>
                  </a:lnTo>
                  <a:lnTo>
                    <a:pt x="6664271" y="92990"/>
                  </a:lnTo>
                  <a:lnTo>
                    <a:pt x="5889356" y="92990"/>
                  </a:lnTo>
                  <a:lnTo>
                    <a:pt x="5160936" y="92990"/>
                  </a:lnTo>
                  <a:lnTo>
                    <a:pt x="4479010" y="61993"/>
                  </a:lnTo>
                  <a:lnTo>
                    <a:pt x="3812583" y="46495"/>
                  </a:lnTo>
                  <a:lnTo>
                    <a:pt x="3084163" y="46495"/>
                  </a:lnTo>
                  <a:lnTo>
                    <a:pt x="2278251" y="15498"/>
                  </a:lnTo>
                  <a:lnTo>
                    <a:pt x="1394848" y="0"/>
                  </a:lnTo>
                  <a:lnTo>
                    <a:pt x="852407" y="30996"/>
                  </a:lnTo>
                  <a:lnTo>
                    <a:pt x="15498" y="1549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图片 15" descr="电脑萤幕&#10;&#10;中度可信度描述已自动生成">
              <a:extLst>
                <a:ext uri="{FF2B5EF4-FFF2-40B4-BE49-F238E27FC236}">
                  <a16:creationId xmlns:a16="http://schemas.microsoft.com/office/drawing/2014/main" id="{8BFCFDC0-407B-48DA-B3CF-E64CEC0E2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322" y="58119"/>
              <a:ext cx="11985356" cy="674176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1753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5000">
        <p:blinds dir="vert"/>
      </p:transition>
    </mc:Choice>
    <mc:Fallback xmlns="">
      <p:transition spd="slow" advTm="5000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03466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67195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0929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426095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TRÒ CHƠI</a:t>
            </a:r>
          </a:p>
        </p:txBody>
      </p: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DD75D50-C8A9-46A9-A6B8-FF16B2FC7E80}"/>
              </a:ext>
            </a:extLst>
          </p:cNvPr>
          <p:cNvGrpSpPr/>
          <p:nvPr userDrawn="1"/>
        </p:nvGrpSpPr>
        <p:grpSpPr>
          <a:xfrm>
            <a:off x="2204474" y="3886315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296E8662-8EA3-4C8B-820E-4BF6DFD80CD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6C1A066B-AB0B-4489-8545-9A6C22C6D5CE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04FCC8BC-CDB6-4AD2-B06D-F0687FB90ABD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5383075D-EADF-4C11-840F-91164E34321C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A53E41FA-10BF-4870-BF2C-1C3E32928AA0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58800010-9A82-4E81-8E5B-0DFD2052E66C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B158E422-1902-4E29-A4CE-7AE300619172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6F9DE660-430D-4DC0-BDE0-D53AAF560A94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28443C46-AE51-4F8F-8DD4-1A2441132300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BDEE59E5-3E6B-47A6-A192-9E1CA173F702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1FCBE1A0-9104-49DF-86CE-4788FB463DF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50BEE43F-134E-41CE-9B7E-A5A812180F42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D21F54E6-8881-45B0-97D8-002CB72A1A90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AF7CA650-6488-4917-A81F-8B0E6245BDD8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3B4FFC92-6173-4A77-89EA-8DC117444B3A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77194712-7B2E-4F2D-AEF8-32FE8CB2AE33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EDB48CD4-455C-4B48-8CE7-66878C257A28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120BF107-E018-4DF4-B743-36924AEDAF6F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E47F8288-E77F-4C1B-A081-C85AF58E6D17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A7522094-7202-437A-928E-3DBD12EA380E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E646C7AF-5DFF-4D0A-BFCF-2B1953187AEF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1E341F08-FEC4-4E8C-93EA-134416B65ABD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37049977-2AF7-45DB-BE8D-26185630A595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5968E01A-D720-42F5-BACC-1CE94E670FAC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EFFB5181-4B7C-4DBC-9557-5604624D9814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BCDC0EFE-0ED6-48B1-9443-EF43A18AE1CD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0E0E28D6-59A1-4969-9133-5864882D79E2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17954B1A-55A0-4A56-8890-C6AE57C0687D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6C9624CB-AD7F-4119-BE35-31158A1249F3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C8C675A8-440C-4C62-9652-0D5635B1FE27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C9753C64-8E01-49C3-8CD9-17060FBE5618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F6CFEFFE-DF0E-47EE-9824-FAFD0FE7F6CD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C9A24EF2-0346-433C-A241-CA68F005651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FE9E4DA9-41B4-4901-8393-0F903CDE5936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20F273AC-86B8-4F5B-B6EB-14BCD9CBF2E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864D3505-7993-4AB0-947A-79419454B1D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230F51EA-E5B6-446E-AD13-D4101D564099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05F86326-3805-4FE4-95B0-258EC64E9E02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4A0FF057-5F69-498A-A2D3-04106984B60F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48556D-DDA5-40A1-A560-4ECD6C995026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0BA7DF30-D72A-4FC8-A0ED-E1F3FE8BA66C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04899CAB-A0A6-4D8E-BC98-224D47303F87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2494363C-74F9-459A-9222-63CD703C82A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7A17EA9B-D19F-4B6F-A468-C6A1A3F301B7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F48BA30-5499-4B2F-AFF4-79B992FF4822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5BB2DB8F-F279-43E3-98F8-309FC92782AE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046558E1-5AFE-4C58-98E0-7A8C467E3738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F24D903E-495C-4D31-942F-2F426BEB355E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9567D77-1C1D-4D16-A64F-119FE4762BE4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B5B4C8A3-4C37-457B-9DC3-881006E8E4CD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AE95CD98-7F86-40E0-BE34-64B6BB9D144E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04C370B4-7E44-4790-B2A9-7FF96DD0180C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0F8BA807-E34B-400B-8B0F-B5A0A6BEB92C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6D74C190-2720-4FB3-989A-DE5914D97966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AC826749-7293-498A-9378-07BD103E8C84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57F940B0-74CF-4BEF-A8E7-C17BA1101B9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84DFCA67-3788-430C-B58B-FFC0F634FC4D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397D4BF7-76F0-4E99-BFCD-43C81B8B138A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C9C3A80C-9B2E-460F-9C36-A0CFA83E050D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19A60A5-7DFE-4AE5-BE9A-BBE66161FFE8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C622E568-4F65-414A-98A7-5690D52ECFB5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D70CB92B-15DA-49CA-BCEE-D5FA7A4AD008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66F74D55-7445-4C90-B936-BA5BB634E999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631;p30">
            <a:extLst>
              <a:ext uri="{FF2B5EF4-FFF2-40B4-BE49-F238E27FC236}">
                <a16:creationId xmlns:a16="http://schemas.microsoft.com/office/drawing/2014/main" id="{68384AAF-B7B5-447C-A808-82D0AFB6AC77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03" name="Google Shape;632;p30">
              <a:extLst>
                <a:ext uri="{FF2B5EF4-FFF2-40B4-BE49-F238E27FC236}">
                  <a16:creationId xmlns:a16="http://schemas.microsoft.com/office/drawing/2014/main" id="{C8119E67-0B6B-4353-9F10-DB0F7D2FFDC2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633;p30">
              <a:extLst>
                <a:ext uri="{FF2B5EF4-FFF2-40B4-BE49-F238E27FC236}">
                  <a16:creationId xmlns:a16="http://schemas.microsoft.com/office/drawing/2014/main" id="{91702C4B-81BE-4D3A-B731-611758AFD442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634;p30">
              <a:extLst>
                <a:ext uri="{FF2B5EF4-FFF2-40B4-BE49-F238E27FC236}">
                  <a16:creationId xmlns:a16="http://schemas.microsoft.com/office/drawing/2014/main" id="{37C6E89E-E0C2-4EDE-B21C-928CA6FBF21B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635;p30">
              <a:extLst>
                <a:ext uri="{FF2B5EF4-FFF2-40B4-BE49-F238E27FC236}">
                  <a16:creationId xmlns:a16="http://schemas.microsoft.com/office/drawing/2014/main" id="{16E95490-5F86-43A3-BEDD-2967D5036D48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636;p30">
              <a:extLst>
                <a:ext uri="{FF2B5EF4-FFF2-40B4-BE49-F238E27FC236}">
                  <a16:creationId xmlns:a16="http://schemas.microsoft.com/office/drawing/2014/main" id="{F5861418-6D4E-4F3C-9ABD-4DCF91D0220A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637;p30">
              <a:extLst>
                <a:ext uri="{FF2B5EF4-FFF2-40B4-BE49-F238E27FC236}">
                  <a16:creationId xmlns:a16="http://schemas.microsoft.com/office/drawing/2014/main" id="{E852FCE3-C2C0-4D04-B168-357F8275842F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638;p30">
              <a:extLst>
                <a:ext uri="{FF2B5EF4-FFF2-40B4-BE49-F238E27FC236}">
                  <a16:creationId xmlns:a16="http://schemas.microsoft.com/office/drawing/2014/main" id="{5AE9FE46-679C-4FEA-8DCE-BE2F7FAF1946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639;p30">
              <a:extLst>
                <a:ext uri="{FF2B5EF4-FFF2-40B4-BE49-F238E27FC236}">
                  <a16:creationId xmlns:a16="http://schemas.microsoft.com/office/drawing/2014/main" id="{3D3D3ACC-4C06-42BE-9E79-FC88ADB68340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640;p30">
              <a:extLst>
                <a:ext uri="{FF2B5EF4-FFF2-40B4-BE49-F238E27FC236}">
                  <a16:creationId xmlns:a16="http://schemas.microsoft.com/office/drawing/2014/main" id="{C957BCC4-29D1-47EC-B1F7-73AEACDA49E0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641;p30">
              <a:extLst>
                <a:ext uri="{FF2B5EF4-FFF2-40B4-BE49-F238E27FC236}">
                  <a16:creationId xmlns:a16="http://schemas.microsoft.com/office/drawing/2014/main" id="{8C71BB02-EA7E-4A8A-A3C6-98D02317F5D9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642;p30">
              <a:extLst>
                <a:ext uri="{FF2B5EF4-FFF2-40B4-BE49-F238E27FC236}">
                  <a16:creationId xmlns:a16="http://schemas.microsoft.com/office/drawing/2014/main" id="{00AB493D-AF54-4CD3-B14C-B3F00B4FB2FF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643;p30">
              <a:extLst>
                <a:ext uri="{FF2B5EF4-FFF2-40B4-BE49-F238E27FC236}">
                  <a16:creationId xmlns:a16="http://schemas.microsoft.com/office/drawing/2014/main" id="{2DF8DF2D-C3A5-49F3-B510-02A1898F2777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644;p30">
              <a:extLst>
                <a:ext uri="{FF2B5EF4-FFF2-40B4-BE49-F238E27FC236}">
                  <a16:creationId xmlns:a16="http://schemas.microsoft.com/office/drawing/2014/main" id="{BC833655-5634-4240-9899-FD9224B9CC10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645;p30">
              <a:extLst>
                <a:ext uri="{FF2B5EF4-FFF2-40B4-BE49-F238E27FC236}">
                  <a16:creationId xmlns:a16="http://schemas.microsoft.com/office/drawing/2014/main" id="{FC412254-AB1A-4B56-9D34-43CDD9A006F5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646;p30">
              <a:extLst>
                <a:ext uri="{FF2B5EF4-FFF2-40B4-BE49-F238E27FC236}">
                  <a16:creationId xmlns:a16="http://schemas.microsoft.com/office/drawing/2014/main" id="{418836FC-F298-4B7A-83CA-FB6D988BE6CE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647;p30">
              <a:extLst>
                <a:ext uri="{FF2B5EF4-FFF2-40B4-BE49-F238E27FC236}">
                  <a16:creationId xmlns:a16="http://schemas.microsoft.com/office/drawing/2014/main" id="{52B85772-2E22-435E-9B8E-11AEBE3D05EC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648;p30">
              <a:extLst>
                <a:ext uri="{FF2B5EF4-FFF2-40B4-BE49-F238E27FC236}">
                  <a16:creationId xmlns:a16="http://schemas.microsoft.com/office/drawing/2014/main" id="{073E355F-591A-4F8F-ADE2-CD68B69DAFB9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649;p30">
              <a:extLst>
                <a:ext uri="{FF2B5EF4-FFF2-40B4-BE49-F238E27FC236}">
                  <a16:creationId xmlns:a16="http://schemas.microsoft.com/office/drawing/2014/main" id="{1592EFBB-BD34-4DC6-A753-9DF710D68B62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650;p30">
              <a:extLst>
                <a:ext uri="{FF2B5EF4-FFF2-40B4-BE49-F238E27FC236}">
                  <a16:creationId xmlns:a16="http://schemas.microsoft.com/office/drawing/2014/main" id="{D1763DA2-E91A-4647-9F88-CBAC0C1FF7C8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651;p30">
              <a:extLst>
                <a:ext uri="{FF2B5EF4-FFF2-40B4-BE49-F238E27FC236}">
                  <a16:creationId xmlns:a16="http://schemas.microsoft.com/office/drawing/2014/main" id="{A37B7A95-0D42-462E-ACB6-DF5E68B47F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652;p30">
              <a:extLst>
                <a:ext uri="{FF2B5EF4-FFF2-40B4-BE49-F238E27FC236}">
                  <a16:creationId xmlns:a16="http://schemas.microsoft.com/office/drawing/2014/main" id="{035B4059-F804-4F0A-A687-0578164FC201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653;p30">
              <a:extLst>
                <a:ext uri="{FF2B5EF4-FFF2-40B4-BE49-F238E27FC236}">
                  <a16:creationId xmlns:a16="http://schemas.microsoft.com/office/drawing/2014/main" id="{AC3F8667-F8EB-44D5-8E7C-F146BC3114FB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654;p30">
              <a:extLst>
                <a:ext uri="{FF2B5EF4-FFF2-40B4-BE49-F238E27FC236}">
                  <a16:creationId xmlns:a16="http://schemas.microsoft.com/office/drawing/2014/main" id="{5FAC0A30-3BED-4B9D-AAE7-EF7C7E0EE1E7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655;p30">
              <a:extLst>
                <a:ext uri="{FF2B5EF4-FFF2-40B4-BE49-F238E27FC236}">
                  <a16:creationId xmlns:a16="http://schemas.microsoft.com/office/drawing/2014/main" id="{3FD2F0B1-4C74-428D-B499-F24C02C809CA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656;p30">
              <a:extLst>
                <a:ext uri="{FF2B5EF4-FFF2-40B4-BE49-F238E27FC236}">
                  <a16:creationId xmlns:a16="http://schemas.microsoft.com/office/drawing/2014/main" id="{2A16750A-BA6E-4B19-8A8F-841516B81B55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657;p30">
              <a:extLst>
                <a:ext uri="{FF2B5EF4-FFF2-40B4-BE49-F238E27FC236}">
                  <a16:creationId xmlns:a16="http://schemas.microsoft.com/office/drawing/2014/main" id="{0ACCDDEA-6700-4981-96FD-F69C08E17911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658;p30">
              <a:extLst>
                <a:ext uri="{FF2B5EF4-FFF2-40B4-BE49-F238E27FC236}">
                  <a16:creationId xmlns:a16="http://schemas.microsoft.com/office/drawing/2014/main" id="{A186D19B-D827-45D7-8241-51DAE20706AF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659;p30">
              <a:extLst>
                <a:ext uri="{FF2B5EF4-FFF2-40B4-BE49-F238E27FC236}">
                  <a16:creationId xmlns:a16="http://schemas.microsoft.com/office/drawing/2014/main" id="{0F9E9CC8-7BF5-4B07-82B6-65F2EDB31903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660;p30">
              <a:extLst>
                <a:ext uri="{FF2B5EF4-FFF2-40B4-BE49-F238E27FC236}">
                  <a16:creationId xmlns:a16="http://schemas.microsoft.com/office/drawing/2014/main" id="{E89840E0-2312-4109-9B8E-27042911B01E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661;p30">
              <a:extLst>
                <a:ext uri="{FF2B5EF4-FFF2-40B4-BE49-F238E27FC236}">
                  <a16:creationId xmlns:a16="http://schemas.microsoft.com/office/drawing/2014/main" id="{ABDDA8C6-86B1-4D13-8477-26BFF49FE82A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662;p30">
              <a:extLst>
                <a:ext uri="{FF2B5EF4-FFF2-40B4-BE49-F238E27FC236}">
                  <a16:creationId xmlns:a16="http://schemas.microsoft.com/office/drawing/2014/main" id="{F4320CEA-EED6-4E76-A829-D7C121CC54BD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663;p30">
              <a:extLst>
                <a:ext uri="{FF2B5EF4-FFF2-40B4-BE49-F238E27FC236}">
                  <a16:creationId xmlns:a16="http://schemas.microsoft.com/office/drawing/2014/main" id="{EAB61CDD-5EC4-4093-8C2F-8464B40B6242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0" name="Google Shape;664;p30">
              <a:extLst>
                <a:ext uri="{FF2B5EF4-FFF2-40B4-BE49-F238E27FC236}">
                  <a16:creationId xmlns:a16="http://schemas.microsoft.com/office/drawing/2014/main" id="{EF0AE066-94D1-4496-B873-6D37A4E8134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1" name="Google Shape;665;p30">
              <a:extLst>
                <a:ext uri="{FF2B5EF4-FFF2-40B4-BE49-F238E27FC236}">
                  <a16:creationId xmlns:a16="http://schemas.microsoft.com/office/drawing/2014/main" id="{42E21A7A-649B-451B-84CD-5B5E5210975A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2" name="Google Shape;666;p30">
              <a:extLst>
                <a:ext uri="{FF2B5EF4-FFF2-40B4-BE49-F238E27FC236}">
                  <a16:creationId xmlns:a16="http://schemas.microsoft.com/office/drawing/2014/main" id="{EFC63EFC-4985-4181-B268-BBE86AFEB9C5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3" name="Google Shape;667;p30">
              <a:extLst>
                <a:ext uri="{FF2B5EF4-FFF2-40B4-BE49-F238E27FC236}">
                  <a16:creationId xmlns:a16="http://schemas.microsoft.com/office/drawing/2014/main" id="{300F47C0-B7A0-440B-89C5-D425A98B829E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4" name="Google Shape;668;p30">
              <a:extLst>
                <a:ext uri="{FF2B5EF4-FFF2-40B4-BE49-F238E27FC236}">
                  <a16:creationId xmlns:a16="http://schemas.microsoft.com/office/drawing/2014/main" id="{C85A5A99-D403-4672-BF93-AAE1C98744FA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5" name="Google Shape;669;p30">
              <a:extLst>
                <a:ext uri="{FF2B5EF4-FFF2-40B4-BE49-F238E27FC236}">
                  <a16:creationId xmlns:a16="http://schemas.microsoft.com/office/drawing/2014/main" id="{CCDC3E1D-A4C6-480F-9648-58AF27DBC5F0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6" name="Google Shape;670;p30">
              <a:extLst>
                <a:ext uri="{FF2B5EF4-FFF2-40B4-BE49-F238E27FC236}">
                  <a16:creationId xmlns:a16="http://schemas.microsoft.com/office/drawing/2014/main" id="{4A6FFDD3-23DB-4E57-B21E-BB3086F18452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7" name="Google Shape;671;p30">
              <a:extLst>
                <a:ext uri="{FF2B5EF4-FFF2-40B4-BE49-F238E27FC236}">
                  <a16:creationId xmlns:a16="http://schemas.microsoft.com/office/drawing/2014/main" id="{0A863DF9-6C68-4CD3-A6D3-B635474FD1C1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08" name="Google Shape;672;p30">
              <a:extLst>
                <a:ext uri="{FF2B5EF4-FFF2-40B4-BE49-F238E27FC236}">
                  <a16:creationId xmlns:a16="http://schemas.microsoft.com/office/drawing/2014/main" id="{071D6E0A-9424-4050-8F03-C9F0079004E9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74384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oogle Shape;992;p14">
            <a:extLst>
              <a:ext uri="{FF2B5EF4-FFF2-40B4-BE49-F238E27FC236}">
                <a16:creationId xmlns:a16="http://schemas.microsoft.com/office/drawing/2014/main" id="{A11614ED-5C11-ACF9-656A-FE09A01C3B33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3" name="Google Shape;993;p14">
              <a:extLst>
                <a:ext uri="{FF2B5EF4-FFF2-40B4-BE49-F238E27FC236}">
                  <a16:creationId xmlns:a16="http://schemas.microsoft.com/office/drawing/2014/main" id="{44D1E898-94C6-9ED9-8244-CCFDD95E3E2E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" name="Google Shape;994;p14">
              <a:extLst>
                <a:ext uri="{FF2B5EF4-FFF2-40B4-BE49-F238E27FC236}">
                  <a16:creationId xmlns:a16="http://schemas.microsoft.com/office/drawing/2014/main" id="{C7A486C5-D35F-E6B7-B6F8-8DCBDF1BE460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46" name="Google Shape;995;p14">
                <a:extLst>
                  <a:ext uri="{FF2B5EF4-FFF2-40B4-BE49-F238E27FC236}">
                    <a16:creationId xmlns:a16="http://schemas.microsoft.com/office/drawing/2014/main" id="{5F96212B-8912-9AF2-D5CC-CF25B3FC8792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996;p14">
                <a:extLst>
                  <a:ext uri="{FF2B5EF4-FFF2-40B4-BE49-F238E27FC236}">
                    <a16:creationId xmlns:a16="http://schemas.microsoft.com/office/drawing/2014/main" id="{BD5BC46F-941A-3B3F-99EA-EC429FD810A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" name="Google Shape;997;p14">
              <a:extLst>
                <a:ext uri="{FF2B5EF4-FFF2-40B4-BE49-F238E27FC236}">
                  <a16:creationId xmlns:a16="http://schemas.microsoft.com/office/drawing/2014/main" id="{6027995B-3058-A089-498F-25B85B38DD19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" name="Google Shape;998;p14">
              <a:extLst>
                <a:ext uri="{FF2B5EF4-FFF2-40B4-BE49-F238E27FC236}">
                  <a16:creationId xmlns:a16="http://schemas.microsoft.com/office/drawing/2014/main" id="{077F557D-D022-0919-CC7F-8AE32ECD2213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44" name="Google Shape;999;p14">
                <a:extLst>
                  <a:ext uri="{FF2B5EF4-FFF2-40B4-BE49-F238E27FC236}">
                    <a16:creationId xmlns:a16="http://schemas.microsoft.com/office/drawing/2014/main" id="{D1F4F485-16D5-8B50-0563-A9B9C5AF9146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" name="Google Shape;1000;p14">
                <a:extLst>
                  <a:ext uri="{FF2B5EF4-FFF2-40B4-BE49-F238E27FC236}">
                    <a16:creationId xmlns:a16="http://schemas.microsoft.com/office/drawing/2014/main" id="{70326476-D19B-7282-953D-AA4BAE30E8EF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0" name="Google Shape;1001;p14">
              <a:extLst>
                <a:ext uri="{FF2B5EF4-FFF2-40B4-BE49-F238E27FC236}">
                  <a16:creationId xmlns:a16="http://schemas.microsoft.com/office/drawing/2014/main" id="{2A4AE02C-B700-4DD7-8CCA-EC08FBFB6EC7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42" name="Google Shape;1002;p14">
                <a:extLst>
                  <a:ext uri="{FF2B5EF4-FFF2-40B4-BE49-F238E27FC236}">
                    <a16:creationId xmlns:a16="http://schemas.microsoft.com/office/drawing/2014/main" id="{51898775-F594-3E2B-F52E-8E3B68AA05AA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1003;p14">
                <a:extLst>
                  <a:ext uri="{FF2B5EF4-FFF2-40B4-BE49-F238E27FC236}">
                    <a16:creationId xmlns:a16="http://schemas.microsoft.com/office/drawing/2014/main" id="{CCCE1E58-A7F7-0258-2694-E4A583075695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1" name="Google Shape;1004;p14">
              <a:extLst>
                <a:ext uri="{FF2B5EF4-FFF2-40B4-BE49-F238E27FC236}">
                  <a16:creationId xmlns:a16="http://schemas.microsoft.com/office/drawing/2014/main" id="{086B9782-1C27-6FAC-2D9B-7B5CFFF1FA56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40" name="Google Shape;1005;p14">
                <a:extLst>
                  <a:ext uri="{FF2B5EF4-FFF2-40B4-BE49-F238E27FC236}">
                    <a16:creationId xmlns:a16="http://schemas.microsoft.com/office/drawing/2014/main" id="{014F8729-C6DD-2B31-45A9-002561B8C4A8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1006;p14">
                <a:extLst>
                  <a:ext uri="{FF2B5EF4-FFF2-40B4-BE49-F238E27FC236}">
                    <a16:creationId xmlns:a16="http://schemas.microsoft.com/office/drawing/2014/main" id="{37309C69-CFED-7564-0D26-3416E0518BCF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2" name="Google Shape;1007;p14">
              <a:extLst>
                <a:ext uri="{FF2B5EF4-FFF2-40B4-BE49-F238E27FC236}">
                  <a16:creationId xmlns:a16="http://schemas.microsoft.com/office/drawing/2014/main" id="{B0820348-DAD2-64F8-AF4B-2912C5B0B180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38" name="Google Shape;1008;p14">
                <a:extLst>
                  <a:ext uri="{FF2B5EF4-FFF2-40B4-BE49-F238E27FC236}">
                    <a16:creationId xmlns:a16="http://schemas.microsoft.com/office/drawing/2014/main" id="{79034C7F-4471-9D28-CE61-C286F1F2E2D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009;p14">
                <a:extLst>
                  <a:ext uri="{FF2B5EF4-FFF2-40B4-BE49-F238E27FC236}">
                    <a16:creationId xmlns:a16="http://schemas.microsoft.com/office/drawing/2014/main" id="{1CEF56E4-0BB6-2C31-4958-B26108D3074A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3" name="Google Shape;1010;p14">
              <a:extLst>
                <a:ext uri="{FF2B5EF4-FFF2-40B4-BE49-F238E27FC236}">
                  <a16:creationId xmlns:a16="http://schemas.microsoft.com/office/drawing/2014/main" id="{84716D0B-0415-5F0A-896A-E98F5419FFBE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36" name="Google Shape;1011;p14">
                <a:extLst>
                  <a:ext uri="{FF2B5EF4-FFF2-40B4-BE49-F238E27FC236}">
                    <a16:creationId xmlns:a16="http://schemas.microsoft.com/office/drawing/2014/main" id="{DF139B88-AF83-AD16-66E0-F1A3435A0D92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012;p14">
                <a:extLst>
                  <a:ext uri="{FF2B5EF4-FFF2-40B4-BE49-F238E27FC236}">
                    <a16:creationId xmlns:a16="http://schemas.microsoft.com/office/drawing/2014/main" id="{89F36D74-F9E0-FA32-6FE6-15EF5786331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1013;p14">
              <a:extLst>
                <a:ext uri="{FF2B5EF4-FFF2-40B4-BE49-F238E27FC236}">
                  <a16:creationId xmlns:a16="http://schemas.microsoft.com/office/drawing/2014/main" id="{24FAB22E-A7F2-ECF9-8B50-C3D49E1B3773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14;p14">
              <a:extLst>
                <a:ext uri="{FF2B5EF4-FFF2-40B4-BE49-F238E27FC236}">
                  <a16:creationId xmlns:a16="http://schemas.microsoft.com/office/drawing/2014/main" id="{8E88AE74-A985-870B-6720-182F42BA7CA2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8" name="Google Shape;1082;p14">
            <a:extLst>
              <a:ext uri="{FF2B5EF4-FFF2-40B4-BE49-F238E27FC236}">
                <a16:creationId xmlns:a16="http://schemas.microsoft.com/office/drawing/2014/main" id="{5B07326C-92A2-77D9-F465-AC1BA1F89F69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" name="Google Shape;1083;p14">
            <a:extLst>
              <a:ext uri="{FF2B5EF4-FFF2-40B4-BE49-F238E27FC236}">
                <a16:creationId xmlns:a16="http://schemas.microsoft.com/office/drawing/2014/main" id="{C9BBD5AA-AB85-3399-10D8-DE5AB8D2E67D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" name="Google Shape;1084;p14">
            <a:extLst>
              <a:ext uri="{FF2B5EF4-FFF2-40B4-BE49-F238E27FC236}">
                <a16:creationId xmlns:a16="http://schemas.microsoft.com/office/drawing/2014/main" id="{3AC6EC19-9CAC-823F-7602-6A82AAC98532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" name="Google Shape;1085;p14">
            <a:extLst>
              <a:ext uri="{FF2B5EF4-FFF2-40B4-BE49-F238E27FC236}">
                <a16:creationId xmlns:a16="http://schemas.microsoft.com/office/drawing/2014/main" id="{F43B58F4-A0E4-78A6-7846-1C0AF19C320F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6;p14">
            <a:extLst>
              <a:ext uri="{FF2B5EF4-FFF2-40B4-BE49-F238E27FC236}">
                <a16:creationId xmlns:a16="http://schemas.microsoft.com/office/drawing/2014/main" id="{E4755B05-9E7B-B048-2224-7794EABBB156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2;p14">
            <a:extLst>
              <a:ext uri="{FF2B5EF4-FFF2-40B4-BE49-F238E27FC236}">
                <a16:creationId xmlns:a16="http://schemas.microsoft.com/office/drawing/2014/main" id="{1A67B036-B1BF-B1D5-4EF6-9CB52F7BF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3;p14">
            <a:extLst>
              <a:ext uri="{FF2B5EF4-FFF2-40B4-BE49-F238E27FC236}">
                <a16:creationId xmlns:a16="http://schemas.microsoft.com/office/drawing/2014/main" id="{2880D578-1B78-1829-2262-DD18531FCD2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4;p14">
            <a:extLst>
              <a:ext uri="{FF2B5EF4-FFF2-40B4-BE49-F238E27FC236}">
                <a16:creationId xmlns:a16="http://schemas.microsoft.com/office/drawing/2014/main" id="{F1AE927B-E5EC-961A-ECC3-107528990A57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85;p14">
            <a:extLst>
              <a:ext uri="{FF2B5EF4-FFF2-40B4-BE49-F238E27FC236}">
                <a16:creationId xmlns:a16="http://schemas.microsoft.com/office/drawing/2014/main" id="{024EB7D7-1ED6-5235-05AD-04337DB095EF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6;p14">
            <a:extLst>
              <a:ext uri="{FF2B5EF4-FFF2-40B4-BE49-F238E27FC236}">
                <a16:creationId xmlns:a16="http://schemas.microsoft.com/office/drawing/2014/main" id="{23105A6F-5A94-5CD9-F6DF-5ECDC3F8AEDB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2;p14">
            <a:extLst>
              <a:ext uri="{FF2B5EF4-FFF2-40B4-BE49-F238E27FC236}">
                <a16:creationId xmlns:a16="http://schemas.microsoft.com/office/drawing/2014/main" id="{156801E5-FE5C-4A1A-7EFB-495FCF43D48F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3;p14">
            <a:extLst>
              <a:ext uri="{FF2B5EF4-FFF2-40B4-BE49-F238E27FC236}">
                <a16:creationId xmlns:a16="http://schemas.microsoft.com/office/drawing/2014/main" id="{D3197717-CF40-B6BA-D22D-450F54F1E4F3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4;p14">
            <a:extLst>
              <a:ext uri="{FF2B5EF4-FFF2-40B4-BE49-F238E27FC236}">
                <a16:creationId xmlns:a16="http://schemas.microsoft.com/office/drawing/2014/main" id="{9BFE1E1C-5318-18FA-0657-9E0A010558B7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5;p14">
            <a:extLst>
              <a:ext uri="{FF2B5EF4-FFF2-40B4-BE49-F238E27FC236}">
                <a16:creationId xmlns:a16="http://schemas.microsoft.com/office/drawing/2014/main" id="{8FF499C1-E520-89AE-57E1-E0710EECF90B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6;p14">
            <a:extLst>
              <a:ext uri="{FF2B5EF4-FFF2-40B4-BE49-F238E27FC236}">
                <a16:creationId xmlns:a16="http://schemas.microsoft.com/office/drawing/2014/main" id="{9BDE81F6-056C-FD81-7B47-54F9737E3FE0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2;p14">
            <a:extLst>
              <a:ext uri="{FF2B5EF4-FFF2-40B4-BE49-F238E27FC236}">
                <a16:creationId xmlns:a16="http://schemas.microsoft.com/office/drawing/2014/main" id="{57F2F97F-529D-2744-E82D-75ECB6234CF6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3;p14">
            <a:extLst>
              <a:ext uri="{FF2B5EF4-FFF2-40B4-BE49-F238E27FC236}">
                <a16:creationId xmlns:a16="http://schemas.microsoft.com/office/drawing/2014/main" id="{19521B70-68B3-FD03-D42B-FD8D2E7EE260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4;p14">
            <a:extLst>
              <a:ext uri="{FF2B5EF4-FFF2-40B4-BE49-F238E27FC236}">
                <a16:creationId xmlns:a16="http://schemas.microsoft.com/office/drawing/2014/main" id="{E18C8A77-AE94-B24A-D285-4B575FD4EC3F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5;p14">
            <a:extLst>
              <a:ext uri="{FF2B5EF4-FFF2-40B4-BE49-F238E27FC236}">
                <a16:creationId xmlns:a16="http://schemas.microsoft.com/office/drawing/2014/main" id="{E4E7407F-6CB1-9D86-0F2A-E37D73B83979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6;p14">
            <a:extLst>
              <a:ext uri="{FF2B5EF4-FFF2-40B4-BE49-F238E27FC236}">
                <a16:creationId xmlns:a16="http://schemas.microsoft.com/office/drawing/2014/main" id="{6C0955B4-4C56-3887-0CD2-7893A82C9A31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2;p14">
            <a:extLst>
              <a:ext uri="{FF2B5EF4-FFF2-40B4-BE49-F238E27FC236}">
                <a16:creationId xmlns:a16="http://schemas.microsoft.com/office/drawing/2014/main" id="{8440434E-BF0B-ECD3-1456-0ADDC6DA3972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3;p14">
            <a:extLst>
              <a:ext uri="{FF2B5EF4-FFF2-40B4-BE49-F238E27FC236}">
                <a16:creationId xmlns:a16="http://schemas.microsoft.com/office/drawing/2014/main" id="{C482ADB9-63CE-95B9-D317-3232DF020DF3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4;p14">
            <a:extLst>
              <a:ext uri="{FF2B5EF4-FFF2-40B4-BE49-F238E27FC236}">
                <a16:creationId xmlns:a16="http://schemas.microsoft.com/office/drawing/2014/main" id="{C0592961-35E3-E969-3623-D6CE89F06B76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5;p14">
            <a:extLst>
              <a:ext uri="{FF2B5EF4-FFF2-40B4-BE49-F238E27FC236}">
                <a16:creationId xmlns:a16="http://schemas.microsoft.com/office/drawing/2014/main" id="{9056E497-C691-347C-E419-83075DE45545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6;p14">
            <a:extLst>
              <a:ext uri="{FF2B5EF4-FFF2-40B4-BE49-F238E27FC236}">
                <a16:creationId xmlns:a16="http://schemas.microsoft.com/office/drawing/2014/main" id="{BEEEF411-648D-F4B1-6C31-BE77AA9B9F34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2;p14">
            <a:extLst>
              <a:ext uri="{FF2B5EF4-FFF2-40B4-BE49-F238E27FC236}">
                <a16:creationId xmlns:a16="http://schemas.microsoft.com/office/drawing/2014/main" id="{EAE16F31-5E81-05A6-042F-68337161BD2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3;p14">
            <a:extLst>
              <a:ext uri="{FF2B5EF4-FFF2-40B4-BE49-F238E27FC236}">
                <a16:creationId xmlns:a16="http://schemas.microsoft.com/office/drawing/2014/main" id="{97D5F277-BDEC-6B6B-CABF-45F0CF7E470F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4;p14">
            <a:extLst>
              <a:ext uri="{FF2B5EF4-FFF2-40B4-BE49-F238E27FC236}">
                <a16:creationId xmlns:a16="http://schemas.microsoft.com/office/drawing/2014/main" id="{BCA78FC8-001D-5226-218E-FC0A5E214E33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5;p14">
            <a:extLst>
              <a:ext uri="{FF2B5EF4-FFF2-40B4-BE49-F238E27FC236}">
                <a16:creationId xmlns:a16="http://schemas.microsoft.com/office/drawing/2014/main" id="{76C9CA1E-ABBD-DD0F-A2E0-7E118A0C8658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6;p14">
            <a:extLst>
              <a:ext uri="{FF2B5EF4-FFF2-40B4-BE49-F238E27FC236}">
                <a16:creationId xmlns:a16="http://schemas.microsoft.com/office/drawing/2014/main" id="{D46E9C8B-8BBB-0B63-4642-736ABD39E339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2;p14">
            <a:extLst>
              <a:ext uri="{FF2B5EF4-FFF2-40B4-BE49-F238E27FC236}">
                <a16:creationId xmlns:a16="http://schemas.microsoft.com/office/drawing/2014/main" id="{3E0D6E71-97AB-97F1-4EFA-A8E335E1AC99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3;p14">
            <a:extLst>
              <a:ext uri="{FF2B5EF4-FFF2-40B4-BE49-F238E27FC236}">
                <a16:creationId xmlns:a16="http://schemas.microsoft.com/office/drawing/2014/main" id="{33CEB434-1F1B-22D8-D852-1DD2E0EE5F65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4;p14">
            <a:extLst>
              <a:ext uri="{FF2B5EF4-FFF2-40B4-BE49-F238E27FC236}">
                <a16:creationId xmlns:a16="http://schemas.microsoft.com/office/drawing/2014/main" id="{7EB7DCF4-99C8-D0C6-B199-98CF8E5AE2D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5;p14">
            <a:extLst>
              <a:ext uri="{FF2B5EF4-FFF2-40B4-BE49-F238E27FC236}">
                <a16:creationId xmlns:a16="http://schemas.microsoft.com/office/drawing/2014/main" id="{58575053-6A71-2E7C-EEB1-5EB03163E0F9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6;p14">
            <a:extLst>
              <a:ext uri="{FF2B5EF4-FFF2-40B4-BE49-F238E27FC236}">
                <a16:creationId xmlns:a16="http://schemas.microsoft.com/office/drawing/2014/main" id="{2B3D5B47-3898-0A50-BF26-9807F388FC0D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2;p14">
            <a:extLst>
              <a:ext uri="{FF2B5EF4-FFF2-40B4-BE49-F238E27FC236}">
                <a16:creationId xmlns:a16="http://schemas.microsoft.com/office/drawing/2014/main" id="{7CC2B9E2-1D54-A6F7-C17C-918EDEA77C06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3;p14">
            <a:extLst>
              <a:ext uri="{FF2B5EF4-FFF2-40B4-BE49-F238E27FC236}">
                <a16:creationId xmlns:a16="http://schemas.microsoft.com/office/drawing/2014/main" id="{187501DC-E129-8F93-9FE4-420C8B4D8AE4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4;p14">
            <a:extLst>
              <a:ext uri="{FF2B5EF4-FFF2-40B4-BE49-F238E27FC236}">
                <a16:creationId xmlns:a16="http://schemas.microsoft.com/office/drawing/2014/main" id="{8117B76A-8986-CE76-BAEC-D78589B9E99D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5;p14">
            <a:extLst>
              <a:ext uri="{FF2B5EF4-FFF2-40B4-BE49-F238E27FC236}">
                <a16:creationId xmlns:a16="http://schemas.microsoft.com/office/drawing/2014/main" id="{5A312A1D-D528-09FC-2E7A-573F1068DFA2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6;p14">
            <a:extLst>
              <a:ext uri="{FF2B5EF4-FFF2-40B4-BE49-F238E27FC236}">
                <a16:creationId xmlns:a16="http://schemas.microsoft.com/office/drawing/2014/main" id="{F12ECA37-4C13-228E-C862-DE9C8D5630A2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2;p14">
            <a:extLst>
              <a:ext uri="{FF2B5EF4-FFF2-40B4-BE49-F238E27FC236}">
                <a16:creationId xmlns:a16="http://schemas.microsoft.com/office/drawing/2014/main" id="{DC02BF72-C4FB-FD77-84A6-EA66CC45DF0C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3;p14">
            <a:extLst>
              <a:ext uri="{FF2B5EF4-FFF2-40B4-BE49-F238E27FC236}">
                <a16:creationId xmlns:a16="http://schemas.microsoft.com/office/drawing/2014/main" id="{89F02872-4FE4-E676-96B3-5FA9B2314A29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4;p14">
            <a:extLst>
              <a:ext uri="{FF2B5EF4-FFF2-40B4-BE49-F238E27FC236}">
                <a16:creationId xmlns:a16="http://schemas.microsoft.com/office/drawing/2014/main" id="{BFC4FFBD-5B3F-8777-5B53-C287F19F02E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5;p14">
            <a:extLst>
              <a:ext uri="{FF2B5EF4-FFF2-40B4-BE49-F238E27FC236}">
                <a16:creationId xmlns:a16="http://schemas.microsoft.com/office/drawing/2014/main" id="{798B54A6-346B-CE88-EC91-F6775EA70EED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6;p14">
            <a:extLst>
              <a:ext uri="{FF2B5EF4-FFF2-40B4-BE49-F238E27FC236}">
                <a16:creationId xmlns:a16="http://schemas.microsoft.com/office/drawing/2014/main" id="{42CC356E-28FF-F9C1-BDBE-3C712A85981E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8" name="Picture 137">
            <a:extLst>
              <a:ext uri="{FF2B5EF4-FFF2-40B4-BE49-F238E27FC236}">
                <a16:creationId xmlns:a16="http://schemas.microsoft.com/office/drawing/2014/main" id="{56FF4C05-4305-335C-A26E-23A508C24FA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4" t="23107" r="23803" b="86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9" name="Hình chữ nhật: Góc Tròn 1">
            <a:extLst>
              <a:ext uri="{FF2B5EF4-FFF2-40B4-BE49-F238E27FC236}">
                <a16:creationId xmlns:a16="http://schemas.microsoft.com/office/drawing/2014/main" id="{526E3CE0-1A47-D868-69B3-1FDBBD46BA55}"/>
              </a:ext>
            </a:extLst>
          </p:cNvPr>
          <p:cNvSpPr/>
          <p:nvPr userDrawn="1"/>
        </p:nvSpPr>
        <p:spPr>
          <a:xfrm>
            <a:off x="238836" y="427525"/>
            <a:ext cx="11714328" cy="6002949"/>
          </a:xfrm>
          <a:prstGeom prst="roundRect">
            <a:avLst/>
          </a:prstGeom>
          <a:solidFill>
            <a:srgbClr val="FFFFFF">
              <a:alpha val="82000"/>
            </a:srgbClr>
          </a:solidFill>
          <a:ln w="38100">
            <a:solidFill>
              <a:srgbClr val="002060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40882336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3084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048858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744061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9444690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5533350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4272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597477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238296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49703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0743669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24734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071788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88176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53328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2552792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1601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1772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43745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0658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1535984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33304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8544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51681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96598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621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998025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66346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28630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19996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1741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2026/3/28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45033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285E5-3499-79CD-D4A0-9A0FB777E0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6FE1A-D2E8-9FED-7353-D9A0531657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486936-4C26-1DD1-42CF-5A856BBC4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D06B07-BA08-63ED-6BF1-B58D1B416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45336A-54C4-B51F-BEA9-62E3C173D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15175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51D6B-0B77-62CE-7971-4A27605245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DB642F-1B13-1AB4-3D47-BF2C057087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55AAD-ACCA-B481-3FBD-9A40CF92B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B36E94-76D9-B434-609B-8703904872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7B764D-AF39-BD2A-797F-1D8CEDEF66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73003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9521D6-4CE4-5EC5-60B4-3561EA12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91D95-236A-E39F-17D8-02EAE5B0AD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A76ED1-317F-43EA-3D9F-CCD6630B4D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A3B16D-0197-6FB4-A14F-1FAC3AE6D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66511F-9F77-57DC-5D27-4771E485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17074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171939-D73E-9F5B-B76A-4050DE95E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1CC68-E542-3666-216C-0449C011CA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BC2EB8-8189-5F3E-CE8F-EDBAAE1855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DF04FF-5F68-1C96-2611-9289AC898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AC4C64-6B31-8101-A08E-14AEDCA98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4C4801-5C0B-9C2D-1582-D2D5083B3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1726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33E826-7416-DFE4-E64B-F39B5A8CD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FEE1C0-D8B9-40CA-5756-A33552BC0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AB5B2C-8699-2707-184A-97EA728132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C17991-B6E2-9CCB-53FE-CF7F2BE1DC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619C6E5-39B2-F488-61ED-01DAEA12DF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34C1422-821C-0551-CC9A-9867A20A5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0AAD14-6817-0A8A-F460-5DA7F1181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1DF8F6-928A-FE52-535C-07E9E94E0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09887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8E7850-C959-A108-7585-577387CFB1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B1CF750-1F1C-1CA2-CF89-9682854BC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DBF80-C737-19C0-6F4A-C09443A1C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0F1DA0-754D-FE1F-424F-8EC7F36F8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36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453D95-BE57-7370-EE9E-550D50271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7CC7CA-5955-B84D-14D5-EF37E90538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F41C2C4-794C-5541-E92F-D71B25C76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5172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91A71F-8BB9-D874-4265-8A31648CFE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74F56D-DC3B-23A9-A3B0-5CD2AF8242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4D28FF-0D49-4633-D1F1-828971FEAA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FF04FD-1862-99BD-2F27-0CCC481AC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94C4179-E539-43BC-CD43-631BE7B93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727EE77-2CAE-CCA4-BE1F-E23D5D7AA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67127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125E5A-D732-4762-D017-0FD71CF8F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9621A4B-17BA-41A8-D73D-C9FE57F1EB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A52B2E6-4E0E-AAE8-B623-02AF74B083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C8DCD0-FB89-DDBA-E5CF-102075138C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44EFE2-DB5F-A1C2-0B64-81C9AD4A97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05B3E-B799-536C-8A38-1517E6BC6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391270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DF364-1E15-02CE-55E1-99F47B0000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1D8FED-CAF8-38DE-324D-95A8D86BC2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C0696-E281-5E91-7BDB-8F6959CD4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C964E-3ABE-E366-C585-BD1E576A7D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92B6A9-F5DE-22E7-79C5-C3703062E0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76548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CDEA13C-B81C-EE0B-9EE4-EE4E45662B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83A7D8-C912-C1EF-82C0-DA6BD264C5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D06C4D-F1A6-9D65-4D44-2A68B0B934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18DE0D-C7C3-4155-95A2-3205EED884C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79BFB-FEEE-7AB9-1B27-8E40BCB7C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366F81-EE8C-04D5-923A-ACF6960CE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6231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2026/3/28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694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8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955564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0" r:id="rId1"/>
    <p:sldLayoutId id="2147483941" r:id="rId2"/>
    <p:sldLayoutId id="2147483942" r:id="rId3"/>
    <p:sldLayoutId id="2147483943" r:id="rId4"/>
    <p:sldLayoutId id="2147483944" r:id="rId5"/>
    <p:sldLayoutId id="2147483945" r:id="rId6"/>
    <p:sldLayoutId id="2147483946" r:id="rId7"/>
    <p:sldLayoutId id="2147483947" r:id="rId8"/>
    <p:sldLayoutId id="2147483948" r:id="rId9"/>
    <p:sldLayoutId id="2147483949" r:id="rId10"/>
    <p:sldLayoutId id="2147483950" r:id="rId11"/>
    <p:sldLayoutId id="2147483951" r:id="rId12"/>
    <p:sldLayoutId id="2147483952" r:id="rId13"/>
    <p:sldLayoutId id="2147483953" r:id="rId14"/>
    <p:sldLayoutId id="2147483954" r:id="rId15"/>
    <p:sldLayoutId id="2147483955" r:id="rId16"/>
    <p:sldLayoutId id="2147483956" r:id="rId17"/>
    <p:sldLayoutId id="2147483957" r:id="rId18"/>
    <p:sldLayoutId id="2147483958" r:id="rId19"/>
    <p:sldLayoutId id="2147483959" r:id="rId20"/>
    <p:sldLayoutId id="2147483960" r:id="rId21"/>
    <p:sldLayoutId id="2147483961" r:id="rId22"/>
    <p:sldLayoutId id="2147483962" r:id="rId23"/>
    <p:sldLayoutId id="2147483963" r:id="rId24"/>
    <p:sldLayoutId id="2147483964" r:id="rId25"/>
    <p:sldLayoutId id="2147483965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430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9" r:id="rId1"/>
    <p:sldLayoutId id="2147483980" r:id="rId2"/>
    <p:sldLayoutId id="2147483981" r:id="rId3"/>
    <p:sldLayoutId id="2147483982" r:id="rId4"/>
    <p:sldLayoutId id="2147483983" r:id="rId5"/>
    <p:sldLayoutId id="2147483984" r:id="rId6"/>
    <p:sldLayoutId id="2147483985" r:id="rId7"/>
    <p:sldLayoutId id="2147483986" r:id="rId8"/>
    <p:sldLayoutId id="2147483987" r:id="rId9"/>
    <p:sldLayoutId id="2147483988" r:id="rId10"/>
    <p:sldLayoutId id="214748398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567B2AA-3A5C-EE12-7954-801908E43E4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9F6A6E1-2F87-6770-7832-A8A278CE9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DBCA5D2-51F4-2A3D-6247-4CBA0FE74C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870578-1BCF-647E-9B89-B55A40A953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118DE0D-C7C3-4155-95A2-3205EED884C2}" type="datetimeFigureOut">
              <a:rPr lang="en-US" smtClean="0"/>
              <a:t>3/28/2026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E7E648-086A-321E-7223-DE225B89F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2405CF-A92C-F9A8-868A-A67AB492F2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3F0BB06-A84A-44BC-80A3-06B62BF87D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2004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0.xml"/><Relationship Id="rId7" Type="http://schemas.openxmlformats.org/officeDocument/2006/relationships/image" Target="../media/image6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80.xml"/><Relationship Id="rId7" Type="http://schemas.openxmlformats.org/officeDocument/2006/relationships/image" Target="../media/image6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80.xml"/><Relationship Id="rId7" Type="http://schemas.openxmlformats.org/officeDocument/2006/relationships/image" Target="../media/image6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80.xml"/><Relationship Id="rId7" Type="http://schemas.openxmlformats.org/officeDocument/2006/relationships/image" Target="../media/image6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80.xml"/><Relationship Id="rId7" Type="http://schemas.openxmlformats.org/officeDocument/2006/relationships/image" Target="../media/image6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5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80.xml"/><Relationship Id="rId7" Type="http://schemas.openxmlformats.org/officeDocument/2006/relationships/image" Target="../media/image6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5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61.svg"/><Relationship Id="rId5" Type="http://schemas.openxmlformats.org/officeDocument/2006/relationships/image" Target="../media/image26.png"/><Relationship Id="rId4" Type="http://schemas.openxmlformats.org/officeDocument/2006/relationships/image" Target="../media/image59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6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7.png"/><Relationship Id="rId5" Type="http://schemas.openxmlformats.org/officeDocument/2006/relationships/image" Target="../media/image61.svg"/><Relationship Id="rId4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27.png"/><Relationship Id="rId5" Type="http://schemas.openxmlformats.org/officeDocument/2006/relationships/image" Target="../media/image61.sv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4.png"/><Relationship Id="rId18" Type="http://schemas.openxmlformats.org/officeDocument/2006/relationships/image" Target="../media/image38.png"/><Relationship Id="rId26" Type="http://schemas.openxmlformats.org/officeDocument/2006/relationships/image" Target="../media/image45.png"/><Relationship Id="rId3" Type="http://schemas.openxmlformats.org/officeDocument/2006/relationships/image" Target="../media/image64.svg"/><Relationship Id="rId21" Type="http://schemas.openxmlformats.org/officeDocument/2006/relationships/image" Target="../media/image41.png"/><Relationship Id="rId7" Type="http://schemas.openxmlformats.org/officeDocument/2006/relationships/image" Target="../media/image68.svg"/><Relationship Id="rId12" Type="http://schemas.openxmlformats.org/officeDocument/2006/relationships/image" Target="../media/image33.png"/><Relationship Id="rId17" Type="http://schemas.openxmlformats.org/officeDocument/2006/relationships/image" Target="../media/image37.png"/><Relationship Id="rId25" Type="http://schemas.openxmlformats.org/officeDocument/2006/relationships/image" Target="../media/image44.png"/><Relationship Id="rId2" Type="http://schemas.openxmlformats.org/officeDocument/2006/relationships/image" Target="../media/image28.png"/><Relationship Id="rId16" Type="http://schemas.openxmlformats.org/officeDocument/2006/relationships/image" Target="../media/image36.png"/><Relationship Id="rId20" Type="http://schemas.openxmlformats.org/officeDocument/2006/relationships/image" Target="../media/image40.png"/><Relationship Id="rId29" Type="http://schemas.openxmlformats.org/officeDocument/2006/relationships/image" Target="../media/image48.pn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0.png"/><Relationship Id="rId11" Type="http://schemas.openxmlformats.org/officeDocument/2006/relationships/image" Target="../media/image72.svg"/><Relationship Id="rId24" Type="http://schemas.openxmlformats.org/officeDocument/2006/relationships/image" Target="../media/image43.png"/><Relationship Id="rId5" Type="http://schemas.openxmlformats.org/officeDocument/2006/relationships/image" Target="../media/image66.svg"/><Relationship Id="rId15" Type="http://schemas.openxmlformats.org/officeDocument/2006/relationships/image" Target="../media/image35.png"/><Relationship Id="rId23" Type="http://schemas.openxmlformats.org/officeDocument/2006/relationships/image" Target="../media/image84.svg"/><Relationship Id="rId28" Type="http://schemas.openxmlformats.org/officeDocument/2006/relationships/image" Target="../media/image47.png"/><Relationship Id="rId10" Type="http://schemas.openxmlformats.org/officeDocument/2006/relationships/image" Target="../media/image32.png"/><Relationship Id="rId19" Type="http://schemas.openxmlformats.org/officeDocument/2006/relationships/image" Target="../media/image39.png"/><Relationship Id="rId4" Type="http://schemas.openxmlformats.org/officeDocument/2006/relationships/image" Target="../media/image29.png"/><Relationship Id="rId9" Type="http://schemas.openxmlformats.org/officeDocument/2006/relationships/image" Target="../media/image70.svg"/><Relationship Id="rId14" Type="http://schemas.openxmlformats.org/officeDocument/2006/relationships/image" Target="../media/image75.svg"/><Relationship Id="rId22" Type="http://schemas.openxmlformats.org/officeDocument/2006/relationships/image" Target="../media/image42.png"/><Relationship Id="rId27" Type="http://schemas.openxmlformats.org/officeDocument/2006/relationships/image" Target="../media/image46.png"/><Relationship Id="rId30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3" descr="图片包含 图示&#10;&#10;描述已自动生成">
            <a:extLst>
              <a:ext uri="{FF2B5EF4-FFF2-40B4-BE49-F238E27FC236}">
                <a16:creationId xmlns:a16="http://schemas.microsoft.com/office/drawing/2014/main" id="{DF261578-8CCB-4EEA-88D6-C93E960E9C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图片 20" descr="图片包含 圆圈&#10;&#10;描述已自动生成">
            <a:extLst>
              <a:ext uri="{FF2B5EF4-FFF2-40B4-BE49-F238E27FC236}">
                <a16:creationId xmlns:a16="http://schemas.microsoft.com/office/drawing/2014/main" id="{856858FE-4073-460F-B356-00DFC42DC8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37" r="8220"/>
          <a:stretch/>
        </p:blipFill>
        <p:spPr>
          <a:xfrm>
            <a:off x="1037686" y="701315"/>
            <a:ext cx="11507436" cy="5278285"/>
          </a:xfrm>
          <a:prstGeom prst="rect">
            <a:avLst/>
          </a:prstGeom>
        </p:spPr>
      </p:pic>
      <p:pic>
        <p:nvPicPr>
          <p:cNvPr id="12" name="图片 22" descr="卡通人物&#10;&#10;低可信度描述已自动生成">
            <a:extLst>
              <a:ext uri="{FF2B5EF4-FFF2-40B4-BE49-F238E27FC236}">
                <a16:creationId xmlns:a16="http://schemas.microsoft.com/office/drawing/2014/main" id="{AAB860A1-3A6D-4B63-96E9-746BF33450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61" t="55019" r="23983"/>
          <a:stretch/>
        </p:blipFill>
        <p:spPr>
          <a:xfrm>
            <a:off x="4845385" y="4444917"/>
            <a:ext cx="4962898" cy="2423909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A2824800-F6C1-44F5-8E31-33029AB46A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42A7DC87-FC31-4D66-BCF2-792658A7C4CB}"/>
              </a:ext>
            </a:extLst>
          </p:cNvPr>
          <p:cNvSpPr/>
          <p:nvPr/>
        </p:nvSpPr>
        <p:spPr>
          <a:xfrm>
            <a:off x="5282903" y="0"/>
            <a:ext cx="15840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sng" strike="noStrike" kern="1200" cap="none" spc="0" normalizeH="0" baseline="0" noProof="0" dirty="0" err="1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Toán</a:t>
            </a:r>
            <a:endParaRPr kumimoji="0" lang="en-US" sz="5400" b="0" i="0" u="sng" strike="noStrike" kern="1200" cap="none" spc="0" normalizeH="0" baseline="0" noProof="0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8B7FDE3-D607-4192-960F-E1D9F2B57DBE}"/>
              </a:ext>
            </a:extLst>
          </p:cNvPr>
          <p:cNvSpPr txBox="1"/>
          <p:nvPr/>
        </p:nvSpPr>
        <p:spPr>
          <a:xfrm>
            <a:off x="5784262" y="3860552"/>
            <a:ext cx="17036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Tiết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2)</a:t>
            </a:r>
          </a:p>
        </p:txBody>
      </p:sp>
      <p:pic>
        <p:nvPicPr>
          <p:cNvPr id="3" name="Picture 2" descr="A colorful letters and numbers&#10;&#10;Description automatically generated with medium confidence">
            <a:extLst>
              <a:ext uri="{FF2B5EF4-FFF2-40B4-BE49-F238E27FC236}">
                <a16:creationId xmlns:a16="http://schemas.microsoft.com/office/drawing/2014/main" id="{D171D326-F66A-157D-6E1F-AD7421F541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2931" y="2074267"/>
            <a:ext cx="6498827" cy="17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2254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6E2F9D8B-16B1-6664-0C84-CAE385012A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9043332" y="2115879"/>
            <a:ext cx="2433652" cy="3613715"/>
          </a:xfrm>
          <a:prstGeom prst="rect">
            <a:avLst/>
          </a:prstGeom>
        </p:spPr>
      </p:pic>
      <p:pic>
        <p:nvPicPr>
          <p:cNvPr id="11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8DC7DD6E-382F-43BB-29BA-254E03CF81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6602BA4-9DF8-232A-701A-227795B921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586" y="541315"/>
            <a:ext cx="7498730" cy="441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8402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5996475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2380859" y="374231"/>
            <a:ext cx="10796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45 : 5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Câu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1: 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156816" y="1493491"/>
            <a:ext cx="11875575" cy="1893881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00FF"/>
                </a:solidFill>
                <a:latin typeface="Calibri" panose="020F0502020204030204"/>
              </a:rPr>
              <a:t>Đáp</a:t>
            </a:r>
            <a:r>
              <a:rPr lang="en-US" sz="5400" b="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5400" b="1" dirty="0" err="1">
                <a:solidFill>
                  <a:srgbClr val="0000FF"/>
                </a:solidFill>
                <a:latin typeface="Calibri" panose="020F0502020204030204"/>
              </a:rPr>
              <a:t>án</a:t>
            </a:r>
            <a:r>
              <a:rPr lang="en-US" sz="5400" b="1" dirty="0">
                <a:solidFill>
                  <a:srgbClr val="0000FF"/>
                </a:solidFill>
                <a:latin typeface="Calibri" panose="020F0502020204030204"/>
              </a:rPr>
              <a:t>: 9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606756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7102124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2380859" y="374231"/>
            <a:ext cx="107965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20 : 2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Câu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2: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156816" y="1493491"/>
            <a:ext cx="11875575" cy="199695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0000FF"/>
                </a:solidFill>
                <a:latin typeface="Calibri" panose="020F0502020204030204"/>
              </a:rPr>
              <a:t>Đáp</a:t>
            </a:r>
            <a:r>
              <a:rPr lang="en-US" sz="6600" b="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6600" b="1" dirty="0" err="1">
                <a:solidFill>
                  <a:srgbClr val="0000FF"/>
                </a:solidFill>
                <a:latin typeface="Calibri" panose="020F0502020204030204"/>
              </a:rPr>
              <a:t>án</a:t>
            </a:r>
            <a:r>
              <a:rPr lang="en-US" sz="6600" b="1" dirty="0">
                <a:solidFill>
                  <a:srgbClr val="0000FF"/>
                </a:solidFill>
                <a:latin typeface="Calibri" panose="020F0502020204030204"/>
              </a:rPr>
              <a:t>: 10</a:t>
            </a:r>
            <a:endParaRPr kumimoji="0" lang="en-US" sz="66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5051447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7102124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2423389" y="257272"/>
            <a:ext cx="10796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 x 9 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Câu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3: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156816" y="1493491"/>
            <a:ext cx="11875575" cy="199695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7200" b="1" dirty="0" err="1">
                <a:solidFill>
                  <a:srgbClr val="0000FF"/>
                </a:solidFill>
                <a:latin typeface="Calibri" panose="020F0502020204030204"/>
              </a:rPr>
              <a:t>Đáp</a:t>
            </a:r>
            <a:r>
              <a:rPr lang="en-US" sz="7200" b="1" dirty="0">
                <a:solidFill>
                  <a:srgbClr val="0000FF"/>
                </a:solidFill>
                <a:latin typeface="Calibri" panose="020F0502020204030204"/>
              </a:rPr>
              <a:t> </a:t>
            </a:r>
            <a:r>
              <a:rPr lang="en-US" sz="7200" b="1" dirty="0" err="1">
                <a:solidFill>
                  <a:srgbClr val="0000FF"/>
                </a:solidFill>
                <a:latin typeface="Calibri" panose="020F0502020204030204"/>
              </a:rPr>
              <a:t>án</a:t>
            </a:r>
            <a:r>
              <a:rPr lang="en-US" sz="7200" b="1" dirty="0">
                <a:solidFill>
                  <a:srgbClr val="0000FF"/>
                </a:solidFill>
                <a:latin typeface="Calibri" panose="020F0502020204030204"/>
              </a:rPr>
              <a:t>: 18</a:t>
            </a:r>
            <a:endParaRPr kumimoji="0" lang="en-US" sz="72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673913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31545F4A-3761-862C-1363-B1AB1B4201A8}"/>
              </a:ext>
            </a:extLst>
          </p:cNvPr>
          <p:cNvSpPr>
            <a:spLocks/>
          </p:cNvSpPr>
          <p:nvPr/>
        </p:nvSpPr>
        <p:spPr>
          <a:xfrm>
            <a:off x="158212" y="162564"/>
            <a:ext cx="7102124" cy="116836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0BA8ACF-39C0-E722-FB73-C86D16259963}"/>
              </a:ext>
            </a:extLst>
          </p:cNvPr>
          <p:cNvSpPr txBox="1"/>
          <p:nvPr/>
        </p:nvSpPr>
        <p:spPr>
          <a:xfrm>
            <a:off x="2423389" y="257272"/>
            <a:ext cx="107965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25 : 5 = 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A62936-9DF0-138F-0AC5-867F2B16711E}"/>
              </a:ext>
            </a:extLst>
          </p:cNvPr>
          <p:cNvSpPr txBox="1"/>
          <p:nvPr/>
        </p:nvSpPr>
        <p:spPr>
          <a:xfrm>
            <a:off x="506922" y="374231"/>
            <a:ext cx="1669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err="1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Câu</a:t>
            </a:r>
            <a:r>
              <a:rPr kumimoji="0" lang="en-US" sz="3600" b="1" i="0" u="sng" strike="noStrike" kern="1200" cap="none" spc="0" normalizeH="0" baseline="0" noProof="0">
                <a:ln>
                  <a:noFill/>
                </a:ln>
                <a:blipFill dpi="0" rotWithShape="1"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3: 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blipFill dpi="0" rotWithShape="1"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4B892FA-9BB6-9D3C-2D10-6CDF341C7D82}"/>
              </a:ext>
            </a:extLst>
          </p:cNvPr>
          <p:cNvGrpSpPr/>
          <p:nvPr/>
        </p:nvGrpSpPr>
        <p:grpSpPr>
          <a:xfrm>
            <a:off x="6094604" y="5059262"/>
            <a:ext cx="3212515" cy="1999694"/>
            <a:chOff x="6094604" y="5095139"/>
            <a:chExt cx="3212515" cy="1999694"/>
          </a:xfrm>
        </p:grpSpPr>
        <p:pic>
          <p:nvPicPr>
            <p:cNvPr id="28" name="Picture 27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C390FD90-F648-9311-3AA6-77758CDEE8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30" name="Picture 2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39E53A07-E268-DDB7-F4A4-DC3BFACC4B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0EC5B27-6360-F4E1-6A83-E0C52B4523A5}"/>
              </a:ext>
            </a:extLst>
          </p:cNvPr>
          <p:cNvGrpSpPr/>
          <p:nvPr/>
        </p:nvGrpSpPr>
        <p:grpSpPr>
          <a:xfrm>
            <a:off x="3308143" y="4801508"/>
            <a:ext cx="3056319" cy="2020615"/>
            <a:chOff x="3308143" y="4837385"/>
            <a:chExt cx="3056319" cy="2020615"/>
          </a:xfrm>
        </p:grpSpPr>
        <p:pic>
          <p:nvPicPr>
            <p:cNvPr id="29" name="Picture 2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BD19404-5810-2868-2686-B63003E802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2" name="Picture 3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86CABCB-A62D-86E9-49AB-160F3404FB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E7BE157-01E7-88A1-CE9C-D06705353269}"/>
              </a:ext>
            </a:extLst>
          </p:cNvPr>
          <p:cNvGrpSpPr/>
          <p:nvPr/>
        </p:nvGrpSpPr>
        <p:grpSpPr>
          <a:xfrm>
            <a:off x="6136947" y="5043936"/>
            <a:ext cx="3212515" cy="1999694"/>
            <a:chOff x="6094604" y="5095139"/>
            <a:chExt cx="3212515" cy="1999694"/>
          </a:xfrm>
        </p:grpSpPr>
        <p:pic>
          <p:nvPicPr>
            <p:cNvPr id="15" name="Picture 1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FC98CF64-A228-027F-2D03-E4E8658768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25" name="Picture 24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1C5C9205-6844-E048-6A20-78C87053CE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88FE55A-DC60-BB3D-C446-66F57F13D8F6}"/>
              </a:ext>
            </a:extLst>
          </p:cNvPr>
          <p:cNvGrpSpPr/>
          <p:nvPr/>
        </p:nvGrpSpPr>
        <p:grpSpPr>
          <a:xfrm>
            <a:off x="3303711" y="4785968"/>
            <a:ext cx="3056319" cy="2020615"/>
            <a:chOff x="3308143" y="4837385"/>
            <a:chExt cx="3056319" cy="2020615"/>
          </a:xfrm>
        </p:grpSpPr>
        <p:pic>
          <p:nvPicPr>
            <p:cNvPr id="27" name="Picture 26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8650813C-4319-DB3C-0AE3-0641809CCA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34" name="Picture 33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418E8F06-5810-A8EA-3897-A5392C7FFE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4B75ECD-06F7-7CF0-7ADE-11821B3DE514}"/>
              </a:ext>
            </a:extLst>
          </p:cNvPr>
          <p:cNvGrpSpPr/>
          <p:nvPr/>
        </p:nvGrpSpPr>
        <p:grpSpPr>
          <a:xfrm>
            <a:off x="6154687" y="5051844"/>
            <a:ext cx="3212515" cy="1999694"/>
            <a:chOff x="6094604" y="5095139"/>
            <a:chExt cx="3212515" cy="1999694"/>
          </a:xfrm>
        </p:grpSpPr>
        <p:pic>
          <p:nvPicPr>
            <p:cNvPr id="39" name="Picture 38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2AD1F6CD-2862-02EF-17D9-81FF08FD77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420969" y="5402556"/>
              <a:ext cx="2886150" cy="1692277"/>
            </a:xfrm>
            <a:prstGeom prst="rect">
              <a:avLst/>
            </a:prstGeom>
          </p:spPr>
        </p:pic>
        <p:pic>
          <p:nvPicPr>
            <p:cNvPr id="40" name="Picture 39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EEA9D6D1-6D61-3B80-77BB-68AA101429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>
              <a:off x="6094604" y="5095139"/>
              <a:ext cx="2886150" cy="1692277"/>
            </a:xfrm>
            <a:prstGeom prst="rect">
              <a:avLst/>
            </a:prstGeom>
          </p:spPr>
        </p:pic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8944E14-14AF-0C21-BCA8-B9C66A9B5962}"/>
              </a:ext>
            </a:extLst>
          </p:cNvPr>
          <p:cNvGrpSpPr/>
          <p:nvPr/>
        </p:nvGrpSpPr>
        <p:grpSpPr>
          <a:xfrm>
            <a:off x="3346910" y="4811784"/>
            <a:ext cx="3056319" cy="2020615"/>
            <a:chOff x="3308143" y="4837385"/>
            <a:chExt cx="3056319" cy="2020615"/>
          </a:xfrm>
        </p:grpSpPr>
        <p:pic>
          <p:nvPicPr>
            <p:cNvPr id="42" name="Picture 41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0D263CCD-D725-3DD9-97F5-ABA74D8CD1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308143" y="4837385"/>
              <a:ext cx="2656869" cy="1692277"/>
            </a:xfrm>
            <a:prstGeom prst="rect">
              <a:avLst/>
            </a:prstGeom>
          </p:spPr>
        </p:pic>
        <p:pic>
          <p:nvPicPr>
            <p:cNvPr id="43" name="Picture 42" descr="A blue water splashing on a black background&#10;&#10;Description automatically generated">
              <a:extLst>
                <a:ext uri="{FF2B5EF4-FFF2-40B4-BE49-F238E27FC236}">
                  <a16:creationId xmlns:a16="http://schemas.microsoft.com/office/drawing/2014/main" id="{6E3E5F60-8479-12F7-E30C-867A38D110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808" t="32960" r="22907" b="27132"/>
            <a:stretch/>
          </p:blipFill>
          <p:spPr>
            <a:xfrm flipH="1">
              <a:off x="3707593" y="5165723"/>
              <a:ext cx="2656869" cy="1692277"/>
            </a:xfrm>
            <a:prstGeom prst="rect">
              <a:avLst/>
            </a:prstGeom>
          </p:spPr>
        </p:pic>
      </p:grpSp>
      <p:pic>
        <p:nvPicPr>
          <p:cNvPr id="44" name="Picture 43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C016159E-58AB-88CB-EDE0-478EE11495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10286570" y="3516045"/>
            <a:ext cx="1425058" cy="2116061"/>
          </a:xfrm>
          <a:prstGeom prst="rect">
            <a:avLst/>
          </a:prstGeom>
        </p:spPr>
      </p:pic>
      <p:pic>
        <p:nvPicPr>
          <p:cNvPr id="45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C1AEDD8B-BA89-F298-BDEA-E6197AF71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D9C7E2-1EA5-5B16-5251-937ABDE3DDE4}"/>
              </a:ext>
            </a:extLst>
          </p:cNvPr>
          <p:cNvSpPr>
            <a:spLocks/>
          </p:cNvSpPr>
          <p:nvPr/>
        </p:nvSpPr>
        <p:spPr>
          <a:xfrm>
            <a:off x="156816" y="1493491"/>
            <a:ext cx="11875575" cy="1996953"/>
          </a:xfrm>
          <a:prstGeom prst="roundRect">
            <a:avLst/>
          </a:prstGeom>
          <a:solidFill>
            <a:schemeClr val="bg1">
              <a:alpha val="95000"/>
            </a:schemeClr>
          </a:solidFill>
          <a:ln w="3810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Đáp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5</a:t>
            </a:r>
            <a:endParaRPr kumimoji="0" lang="en-US" sz="7200" b="0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56245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4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4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85185E-6 L -0.79023 0.0044 " pathEditMode="relative" rAng="0" ptsTypes="AA">
                                      <p:cBhvr>
                                        <p:cTn id="25" dur="4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518" y="208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4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4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8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deo game screen with trees and a bridge&#10;&#10;Description automatically generated">
            <a:extLst>
              <a:ext uri="{FF2B5EF4-FFF2-40B4-BE49-F238E27FC236}">
                <a16:creationId xmlns:a16="http://schemas.microsoft.com/office/drawing/2014/main" id="{FF91B537-85D3-F396-DDDF-3CD0A27C965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A cartoon pig in a green shirt and green shirt&#10;&#10;Description automatically generated">
            <a:extLst>
              <a:ext uri="{FF2B5EF4-FFF2-40B4-BE49-F238E27FC236}">
                <a16:creationId xmlns:a16="http://schemas.microsoft.com/office/drawing/2014/main" id="{6E2F9D8B-16B1-6664-0C84-CAE385012A1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204" t="25520" r="44233" b="33396"/>
          <a:stretch/>
        </p:blipFill>
        <p:spPr>
          <a:xfrm>
            <a:off x="9043332" y="2115879"/>
            <a:ext cx="2433652" cy="3613715"/>
          </a:xfrm>
          <a:prstGeom prst="rect">
            <a:avLst/>
          </a:prstGeom>
        </p:spPr>
      </p:pic>
      <p:pic>
        <p:nvPicPr>
          <p:cNvPr id="4" name="Picture 3" descr="A cartoon face with a blue rectangle&#10;&#10;Description automatically generated">
            <a:extLst>
              <a:ext uri="{FF2B5EF4-FFF2-40B4-BE49-F238E27FC236}">
                <a16:creationId xmlns:a16="http://schemas.microsoft.com/office/drawing/2014/main" id="{D07272EE-93C8-44A2-8E86-993C68DCE97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2" t="17984" r="14273" b="13469"/>
          <a:stretch/>
        </p:blipFill>
        <p:spPr>
          <a:xfrm>
            <a:off x="3045342" y="3041902"/>
            <a:ext cx="6219344" cy="34189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600F11-96D2-DA5C-2EF8-F82D08DBF16A}"/>
              </a:ext>
            </a:extLst>
          </p:cNvPr>
          <p:cNvSpPr txBox="1"/>
          <p:nvPr/>
        </p:nvSpPr>
        <p:spPr>
          <a:xfrm>
            <a:off x="3523660" y="3882301"/>
            <a:ext cx="609777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Cảm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các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bạn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đã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giúp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heo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con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nhé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!!!</a:t>
            </a:r>
          </a:p>
        </p:txBody>
      </p:sp>
      <p:pic>
        <p:nvPicPr>
          <p:cNvPr id="2" name="8-bit-arcade-138828">
            <a:hlinkClick r:id="" action="ppaction://media"/>
            <a:extLst>
              <a:ext uri="{FF2B5EF4-FFF2-40B4-BE49-F238E27FC236}">
                <a16:creationId xmlns:a16="http://schemas.microsoft.com/office/drawing/2014/main" id="{37D63EA0-45CC-FABC-1C57-5BB123BFAC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484986" y="89195"/>
            <a:ext cx="406400" cy="4064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7772018-5A2C-BDCF-4B1D-BB9709017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9216" y="495595"/>
            <a:ext cx="8297375" cy="276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84825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0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408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32">
            <a:extLst>
              <a:ext uri="{FF2B5EF4-FFF2-40B4-BE49-F238E27FC236}">
                <a16:creationId xmlns:a16="http://schemas.microsoft.com/office/drawing/2014/main" id="{9AC32050-CB81-8DCB-0297-AA85F3958D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6051" y="36681"/>
            <a:ext cx="5956308" cy="4023709"/>
          </a:xfrm>
          <a:prstGeom prst="rect">
            <a:avLst/>
          </a:prstGeom>
        </p:spPr>
      </p:pic>
      <p:grpSp>
        <p:nvGrpSpPr>
          <p:cNvPr id="3" name="Nhóm 17">
            <a:extLst>
              <a:ext uri="{FF2B5EF4-FFF2-40B4-BE49-F238E27FC236}">
                <a16:creationId xmlns:a16="http://schemas.microsoft.com/office/drawing/2014/main" id="{2FFC4418-C118-EDE9-DB4A-4CAA409E4EAE}"/>
              </a:ext>
            </a:extLst>
          </p:cNvPr>
          <p:cNvGrpSpPr/>
          <p:nvPr/>
        </p:nvGrpSpPr>
        <p:grpSpPr>
          <a:xfrm>
            <a:off x="3356340" y="2740274"/>
            <a:ext cx="6039587" cy="1041549"/>
            <a:chOff x="3356340" y="2740274"/>
            <a:chExt cx="6039587" cy="1041549"/>
          </a:xfrm>
        </p:grpSpPr>
        <p:grpSp>
          <p:nvGrpSpPr>
            <p:cNvPr id="4" name="Đồ họa 6">
              <a:extLst>
                <a:ext uri="{FF2B5EF4-FFF2-40B4-BE49-F238E27FC236}">
                  <a16:creationId xmlns:a16="http://schemas.microsoft.com/office/drawing/2014/main" id="{B516141B-FBC2-2FA8-1EA4-F579357C420D}"/>
                </a:ext>
              </a:extLst>
            </p:cNvPr>
            <p:cNvGrpSpPr/>
            <p:nvPr/>
          </p:nvGrpSpPr>
          <p:grpSpPr>
            <a:xfrm>
              <a:off x="3356340" y="2740274"/>
              <a:ext cx="6039587" cy="1041549"/>
              <a:chOff x="3562081" y="2909791"/>
              <a:chExt cx="5068773" cy="1041549"/>
            </a:xfrm>
          </p:grpSpPr>
          <p:sp>
            <p:nvSpPr>
              <p:cNvPr id="6" name="Hình tự do: Hình 8">
                <a:extLst>
                  <a:ext uri="{FF2B5EF4-FFF2-40B4-BE49-F238E27FC236}">
                    <a16:creationId xmlns:a16="http://schemas.microsoft.com/office/drawing/2014/main" id="{F878FF97-1082-45BB-3061-17B255E24A9F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5021148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7" name="Đồ họa 6">
                <a:extLst>
                  <a:ext uri="{FF2B5EF4-FFF2-40B4-BE49-F238E27FC236}">
                    <a16:creationId xmlns:a16="http://schemas.microsoft.com/office/drawing/2014/main" id="{EE6E9355-CD46-FACC-1C15-5AB3ADC1803C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5020208" cy="983447"/>
                <a:chOff x="3562081" y="2909791"/>
                <a:chExt cx="5020208" cy="983447"/>
              </a:xfrm>
            </p:grpSpPr>
            <p:sp>
              <p:nvSpPr>
                <p:cNvPr id="8" name="Hình tự do: Hình 10">
                  <a:extLst>
                    <a:ext uri="{FF2B5EF4-FFF2-40B4-BE49-F238E27FC236}">
                      <a16:creationId xmlns:a16="http://schemas.microsoft.com/office/drawing/2014/main" id="{4A175F91-2CCD-6AD1-13C0-CB37F4AA4F33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5020208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9" name="Đồ họa 6">
                  <a:extLst>
                    <a:ext uri="{FF2B5EF4-FFF2-40B4-BE49-F238E27FC236}">
                      <a16:creationId xmlns:a16="http://schemas.microsoft.com/office/drawing/2014/main" id="{49288700-46A6-39CE-3CFF-3A64C4526A4B}"/>
                    </a:ext>
                  </a:extLst>
                </p:cNvPr>
                <p:cNvGrpSpPr/>
                <p:nvPr/>
              </p:nvGrpSpPr>
              <p:grpSpPr>
                <a:xfrm>
                  <a:off x="3928521" y="3131455"/>
                  <a:ext cx="4290483" cy="324033"/>
                  <a:chOff x="3928521" y="3131455"/>
                  <a:chExt cx="4290483" cy="324033"/>
                </a:xfrm>
                <a:solidFill>
                  <a:srgbClr val="FFFFFF"/>
                </a:solidFill>
              </p:grpSpPr>
              <p:sp>
                <p:nvSpPr>
                  <p:cNvPr id="10" name="Hình tự do: Hình 12">
                    <a:extLst>
                      <a:ext uri="{FF2B5EF4-FFF2-40B4-BE49-F238E27FC236}">
                        <a16:creationId xmlns:a16="http://schemas.microsoft.com/office/drawing/2014/main" id="{452754FA-A527-A969-89E4-10234FB46E0F}"/>
                      </a:ext>
                    </a:extLst>
                  </p:cNvPr>
                  <p:cNvSpPr/>
                  <p:nvPr/>
                </p:nvSpPr>
                <p:spPr>
                  <a:xfrm>
                    <a:off x="4042575" y="315015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1" name="Hình tự do: Hình 13">
                    <a:extLst>
                      <a:ext uri="{FF2B5EF4-FFF2-40B4-BE49-F238E27FC236}">
                        <a16:creationId xmlns:a16="http://schemas.microsoft.com/office/drawing/2014/main" id="{88FB9B97-972E-E707-8991-5B33978F3EB0}"/>
                      </a:ext>
                    </a:extLst>
                  </p:cNvPr>
                  <p:cNvSpPr/>
                  <p:nvPr/>
                </p:nvSpPr>
                <p:spPr>
                  <a:xfrm>
                    <a:off x="3928521" y="315009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2" name="Hình tự do: Hình 14">
                    <a:extLst>
                      <a:ext uri="{FF2B5EF4-FFF2-40B4-BE49-F238E27FC236}">
                        <a16:creationId xmlns:a16="http://schemas.microsoft.com/office/drawing/2014/main" id="{5716E720-79D7-CB9D-0425-539F8590E94F}"/>
                      </a:ext>
                    </a:extLst>
                  </p:cNvPr>
                  <p:cNvSpPr/>
                  <p:nvPr/>
                </p:nvSpPr>
                <p:spPr>
                  <a:xfrm>
                    <a:off x="8010218" y="3131455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13" name="Hình tự do: Hình 15">
                    <a:extLst>
                      <a:ext uri="{FF2B5EF4-FFF2-40B4-BE49-F238E27FC236}">
                        <a16:creationId xmlns:a16="http://schemas.microsoft.com/office/drawing/2014/main" id="{D113644C-C210-E281-CABB-CB9FFB371FC2}"/>
                      </a:ext>
                    </a:extLst>
                  </p:cNvPr>
                  <p:cNvSpPr/>
                  <p:nvPr/>
                </p:nvSpPr>
                <p:spPr>
                  <a:xfrm>
                    <a:off x="8066880" y="3137772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5" name="Hộp Văn bản 16">
              <a:extLst>
                <a:ext uri="{FF2B5EF4-FFF2-40B4-BE49-F238E27FC236}">
                  <a16:creationId xmlns:a16="http://schemas.microsoft.com/office/drawing/2014/main" id="{C8836F14-90E6-99A1-3FF6-FC911D822B8C}"/>
                </a:ext>
              </a:extLst>
            </p:cNvPr>
            <p:cNvSpPr txBox="1"/>
            <p:nvPr/>
          </p:nvSpPr>
          <p:spPr>
            <a:xfrm>
              <a:off x="3792964" y="2924352"/>
              <a:ext cx="515255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Ôn lại nội dung đã học</a:t>
              </a:r>
            </a:p>
          </p:txBody>
        </p:sp>
      </p:grpSp>
      <p:grpSp>
        <p:nvGrpSpPr>
          <p:cNvPr id="14" name="Nhóm 18">
            <a:extLst>
              <a:ext uri="{FF2B5EF4-FFF2-40B4-BE49-F238E27FC236}">
                <a16:creationId xmlns:a16="http://schemas.microsoft.com/office/drawing/2014/main" id="{4FFBDF7A-AE70-7588-59A8-8C10EC30DBEB}"/>
              </a:ext>
            </a:extLst>
          </p:cNvPr>
          <p:cNvGrpSpPr/>
          <p:nvPr/>
        </p:nvGrpSpPr>
        <p:grpSpPr>
          <a:xfrm>
            <a:off x="3492399" y="4143220"/>
            <a:ext cx="6039587" cy="1041549"/>
            <a:chOff x="3356340" y="2740274"/>
            <a:chExt cx="6039587" cy="1041549"/>
          </a:xfrm>
        </p:grpSpPr>
        <p:grpSp>
          <p:nvGrpSpPr>
            <p:cNvPr id="15" name="Đồ họa 6">
              <a:extLst>
                <a:ext uri="{FF2B5EF4-FFF2-40B4-BE49-F238E27FC236}">
                  <a16:creationId xmlns:a16="http://schemas.microsoft.com/office/drawing/2014/main" id="{1A0735DE-7A91-3B77-73D8-42A7AA51493B}"/>
                </a:ext>
              </a:extLst>
            </p:cNvPr>
            <p:cNvGrpSpPr/>
            <p:nvPr/>
          </p:nvGrpSpPr>
          <p:grpSpPr>
            <a:xfrm>
              <a:off x="3356340" y="2740274"/>
              <a:ext cx="6039587" cy="1041549"/>
              <a:chOff x="3562081" y="2909791"/>
              <a:chExt cx="5068773" cy="1041549"/>
            </a:xfrm>
          </p:grpSpPr>
          <p:sp>
            <p:nvSpPr>
              <p:cNvPr id="17" name="Hình tự do: Hình 21">
                <a:extLst>
                  <a:ext uri="{FF2B5EF4-FFF2-40B4-BE49-F238E27FC236}">
                    <a16:creationId xmlns:a16="http://schemas.microsoft.com/office/drawing/2014/main" id="{C23FD945-CF97-8539-310C-459575C1CC77}"/>
                  </a:ext>
                </a:extLst>
              </p:cNvPr>
              <p:cNvSpPr/>
              <p:nvPr/>
            </p:nvSpPr>
            <p:spPr>
              <a:xfrm>
                <a:off x="3609706" y="2966941"/>
                <a:ext cx="5021148" cy="984399"/>
              </a:xfrm>
              <a:custGeom>
                <a:avLst/>
                <a:gdLst>
                  <a:gd name="connsiteX0" fmla="*/ 377458 w 5021148"/>
                  <a:gd name="connsiteY0" fmla="*/ 813531 h 984399"/>
                  <a:gd name="connsiteX1" fmla="*/ 661303 w 5021148"/>
                  <a:gd name="connsiteY1" fmla="*/ 866871 h 984399"/>
                  <a:gd name="connsiteX2" fmla="*/ 1080403 w 5021148"/>
                  <a:gd name="connsiteY2" fmla="*/ 904018 h 984399"/>
                  <a:gd name="connsiteX3" fmla="*/ 2850148 w 5021148"/>
                  <a:gd name="connsiteY3" fmla="*/ 983076 h 984399"/>
                  <a:gd name="connsiteX4" fmla="*/ 3747403 w 5021148"/>
                  <a:gd name="connsiteY4" fmla="*/ 952596 h 984399"/>
                  <a:gd name="connsiteX5" fmla="*/ 4443681 w 5021148"/>
                  <a:gd name="connsiteY5" fmla="*/ 856393 h 984399"/>
                  <a:gd name="connsiteX6" fmla="*/ 4961841 w 5021148"/>
                  <a:gd name="connsiteY6" fmla="*/ 573501 h 984399"/>
                  <a:gd name="connsiteX7" fmla="*/ 4827538 w 5021148"/>
                  <a:gd name="connsiteY7" fmla="*/ 106776 h 984399"/>
                  <a:gd name="connsiteX8" fmla="*/ 4766578 w 5021148"/>
                  <a:gd name="connsiteY8" fmla="*/ 83916 h 984399"/>
                  <a:gd name="connsiteX9" fmla="*/ 4270326 w 5021148"/>
                  <a:gd name="connsiteY9" fmla="*/ 48673 h 984399"/>
                  <a:gd name="connsiteX10" fmla="*/ 4021723 w 5021148"/>
                  <a:gd name="connsiteY10" fmla="*/ 63913 h 984399"/>
                  <a:gd name="connsiteX11" fmla="*/ 3374023 w 5021148"/>
                  <a:gd name="connsiteY11" fmla="*/ 45816 h 984399"/>
                  <a:gd name="connsiteX12" fmla="*/ 2480578 w 5021148"/>
                  <a:gd name="connsiteY12" fmla="*/ 11526 h 984399"/>
                  <a:gd name="connsiteX13" fmla="*/ 1663333 w 5021148"/>
                  <a:gd name="connsiteY13" fmla="*/ 8668 h 984399"/>
                  <a:gd name="connsiteX14" fmla="*/ 1089928 w 5021148"/>
                  <a:gd name="connsiteY14" fmla="*/ 26766 h 984399"/>
                  <a:gd name="connsiteX15" fmla="*/ 914668 w 5021148"/>
                  <a:gd name="connsiteY15" fmla="*/ 13431 h 984399"/>
                  <a:gd name="connsiteX16" fmla="*/ 496521 w 5021148"/>
                  <a:gd name="connsiteY16" fmla="*/ 10573 h 984399"/>
                  <a:gd name="connsiteX17" fmla="*/ 17413 w 5021148"/>
                  <a:gd name="connsiteY17" fmla="*/ 303943 h 984399"/>
                  <a:gd name="connsiteX18" fmla="*/ 128856 w 5021148"/>
                  <a:gd name="connsiteY18" fmla="*/ 712566 h 984399"/>
                  <a:gd name="connsiteX19" fmla="*/ 377458 w 5021148"/>
                  <a:gd name="connsiteY19" fmla="*/ 813531 h 984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5021148" h="984399">
                    <a:moveTo>
                      <a:pt x="377458" y="813531"/>
                    </a:moveTo>
                    <a:cubicBezTo>
                      <a:pt x="468898" y="840201"/>
                      <a:pt x="567006" y="853536"/>
                      <a:pt x="661303" y="866871"/>
                    </a:cubicBezTo>
                    <a:cubicBezTo>
                      <a:pt x="799416" y="885921"/>
                      <a:pt x="940386" y="895446"/>
                      <a:pt x="1080403" y="904018"/>
                    </a:cubicBezTo>
                    <a:cubicBezTo>
                      <a:pt x="1669048" y="938308"/>
                      <a:pt x="2259598" y="974503"/>
                      <a:pt x="2850148" y="983076"/>
                    </a:cubicBezTo>
                    <a:cubicBezTo>
                      <a:pt x="3149233" y="987838"/>
                      <a:pt x="3449271" y="980218"/>
                      <a:pt x="3747403" y="952596"/>
                    </a:cubicBezTo>
                    <a:cubicBezTo>
                      <a:pt x="3978861" y="931641"/>
                      <a:pt x="4216986" y="904971"/>
                      <a:pt x="4443681" y="856393"/>
                    </a:cubicBezTo>
                    <a:cubicBezTo>
                      <a:pt x="4648468" y="812578"/>
                      <a:pt x="4854208" y="731616"/>
                      <a:pt x="4961841" y="573501"/>
                    </a:cubicBezTo>
                    <a:cubicBezTo>
                      <a:pt x="5070426" y="411576"/>
                      <a:pt x="5032326" y="198216"/>
                      <a:pt x="4827538" y="106776"/>
                    </a:cubicBezTo>
                    <a:cubicBezTo>
                      <a:pt x="4807536" y="98203"/>
                      <a:pt x="4787533" y="90583"/>
                      <a:pt x="4766578" y="83916"/>
                    </a:cubicBezTo>
                    <a:cubicBezTo>
                      <a:pt x="4620846" y="11526"/>
                      <a:pt x="4422726" y="37243"/>
                      <a:pt x="4270326" y="48673"/>
                    </a:cubicBezTo>
                    <a:cubicBezTo>
                      <a:pt x="4187458" y="55341"/>
                      <a:pt x="4104591" y="59151"/>
                      <a:pt x="4021723" y="63913"/>
                    </a:cubicBezTo>
                    <a:cubicBezTo>
                      <a:pt x="3805506" y="63913"/>
                      <a:pt x="3589288" y="53436"/>
                      <a:pt x="3374023" y="45816"/>
                    </a:cubicBezTo>
                    <a:cubicBezTo>
                      <a:pt x="3075891" y="34386"/>
                      <a:pt x="2778711" y="20098"/>
                      <a:pt x="2480578" y="11526"/>
                    </a:cubicBezTo>
                    <a:cubicBezTo>
                      <a:pt x="2208163" y="3906"/>
                      <a:pt x="1935748" y="6763"/>
                      <a:pt x="1663333" y="8668"/>
                    </a:cubicBezTo>
                    <a:cubicBezTo>
                      <a:pt x="1482358" y="9621"/>
                      <a:pt x="1284238" y="10573"/>
                      <a:pt x="1089928" y="26766"/>
                    </a:cubicBezTo>
                    <a:cubicBezTo>
                      <a:pt x="1031826" y="23908"/>
                      <a:pt x="972771" y="20098"/>
                      <a:pt x="914668" y="13431"/>
                    </a:cubicBezTo>
                    <a:cubicBezTo>
                      <a:pt x="775603" y="-857"/>
                      <a:pt x="635586" y="-6572"/>
                      <a:pt x="496521" y="10573"/>
                    </a:cubicBezTo>
                    <a:cubicBezTo>
                      <a:pt x="299353" y="34386"/>
                      <a:pt x="85993" y="99156"/>
                      <a:pt x="17413" y="303943"/>
                    </a:cubicBezTo>
                    <a:cubicBezTo>
                      <a:pt x="-30212" y="445866"/>
                      <a:pt x="24081" y="610648"/>
                      <a:pt x="128856" y="712566"/>
                    </a:cubicBezTo>
                    <a:cubicBezTo>
                      <a:pt x="195531" y="777336"/>
                      <a:pt x="286018" y="810673"/>
                      <a:pt x="377458" y="813531"/>
                    </a:cubicBezTo>
                    <a:close/>
                  </a:path>
                </a:pathLst>
              </a:custGeom>
              <a:solidFill>
                <a:srgbClr val="ECECEC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vi-VN"/>
              </a:p>
            </p:txBody>
          </p:sp>
          <p:grpSp>
            <p:nvGrpSpPr>
              <p:cNvPr id="18" name="Đồ họa 6">
                <a:extLst>
                  <a:ext uri="{FF2B5EF4-FFF2-40B4-BE49-F238E27FC236}">
                    <a16:creationId xmlns:a16="http://schemas.microsoft.com/office/drawing/2014/main" id="{20645705-05A2-7FBC-6D7D-243615159739}"/>
                  </a:ext>
                </a:extLst>
              </p:cNvPr>
              <p:cNvGrpSpPr/>
              <p:nvPr/>
            </p:nvGrpSpPr>
            <p:grpSpPr>
              <a:xfrm>
                <a:off x="3562081" y="2909791"/>
                <a:ext cx="5020208" cy="983447"/>
                <a:chOff x="3562081" y="2909791"/>
                <a:chExt cx="5020208" cy="983447"/>
              </a:xfrm>
            </p:grpSpPr>
            <p:sp>
              <p:nvSpPr>
                <p:cNvPr id="19" name="Hình tự do: Hình 23">
                  <a:extLst>
                    <a:ext uri="{FF2B5EF4-FFF2-40B4-BE49-F238E27FC236}">
                      <a16:creationId xmlns:a16="http://schemas.microsoft.com/office/drawing/2014/main" id="{CE8ED598-102E-6B48-25DC-FA593FFB83FE}"/>
                    </a:ext>
                  </a:extLst>
                </p:cNvPr>
                <p:cNvSpPr/>
                <p:nvPr/>
              </p:nvSpPr>
              <p:spPr>
                <a:xfrm>
                  <a:off x="3562081" y="2909791"/>
                  <a:ext cx="5020208" cy="983447"/>
                </a:xfrm>
                <a:custGeom>
                  <a:avLst/>
                  <a:gdLst>
                    <a:gd name="connsiteX0" fmla="*/ 4826586 w 5020208"/>
                    <a:gd name="connsiteY0" fmla="*/ 106776 h 983447"/>
                    <a:gd name="connsiteX1" fmla="*/ 4765626 w 5020208"/>
                    <a:gd name="connsiteY1" fmla="*/ 83916 h 983447"/>
                    <a:gd name="connsiteX2" fmla="*/ 4269373 w 5020208"/>
                    <a:gd name="connsiteY2" fmla="*/ 48673 h 983447"/>
                    <a:gd name="connsiteX3" fmla="*/ 4020771 w 5020208"/>
                    <a:gd name="connsiteY3" fmla="*/ 63913 h 983447"/>
                    <a:gd name="connsiteX4" fmla="*/ 3373071 w 5020208"/>
                    <a:gd name="connsiteY4" fmla="*/ 45816 h 983447"/>
                    <a:gd name="connsiteX5" fmla="*/ 2479626 w 5020208"/>
                    <a:gd name="connsiteY5" fmla="*/ 11526 h 983447"/>
                    <a:gd name="connsiteX6" fmla="*/ 1662381 w 5020208"/>
                    <a:gd name="connsiteY6" fmla="*/ 8668 h 983447"/>
                    <a:gd name="connsiteX7" fmla="*/ 1088976 w 5020208"/>
                    <a:gd name="connsiteY7" fmla="*/ 26766 h 983447"/>
                    <a:gd name="connsiteX8" fmla="*/ 913716 w 5020208"/>
                    <a:gd name="connsiteY8" fmla="*/ 13431 h 983447"/>
                    <a:gd name="connsiteX9" fmla="*/ 496521 w 5020208"/>
                    <a:gd name="connsiteY9" fmla="*/ 10573 h 983447"/>
                    <a:gd name="connsiteX10" fmla="*/ 17413 w 5020208"/>
                    <a:gd name="connsiteY10" fmla="*/ 303943 h 983447"/>
                    <a:gd name="connsiteX11" fmla="*/ 128856 w 5020208"/>
                    <a:gd name="connsiteY11" fmla="*/ 712566 h 983447"/>
                    <a:gd name="connsiteX12" fmla="*/ 377458 w 5020208"/>
                    <a:gd name="connsiteY12" fmla="*/ 812578 h 983447"/>
                    <a:gd name="connsiteX13" fmla="*/ 661303 w 5020208"/>
                    <a:gd name="connsiteY13" fmla="*/ 865918 h 983447"/>
                    <a:gd name="connsiteX14" fmla="*/ 1080403 w 5020208"/>
                    <a:gd name="connsiteY14" fmla="*/ 903066 h 983447"/>
                    <a:gd name="connsiteX15" fmla="*/ 2850148 w 5020208"/>
                    <a:gd name="connsiteY15" fmla="*/ 982123 h 983447"/>
                    <a:gd name="connsiteX16" fmla="*/ 3747403 w 5020208"/>
                    <a:gd name="connsiteY16" fmla="*/ 951643 h 983447"/>
                    <a:gd name="connsiteX17" fmla="*/ 4443681 w 5020208"/>
                    <a:gd name="connsiteY17" fmla="*/ 855441 h 983447"/>
                    <a:gd name="connsiteX18" fmla="*/ 4961841 w 5020208"/>
                    <a:gd name="connsiteY18" fmla="*/ 572548 h 983447"/>
                    <a:gd name="connsiteX19" fmla="*/ 4826586 w 5020208"/>
                    <a:gd name="connsiteY19" fmla="*/ 106776 h 9834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5020208" h="983447">
                      <a:moveTo>
                        <a:pt x="4826586" y="106776"/>
                      </a:moveTo>
                      <a:cubicBezTo>
                        <a:pt x="4806583" y="98203"/>
                        <a:pt x="4786581" y="90583"/>
                        <a:pt x="4765626" y="83916"/>
                      </a:cubicBezTo>
                      <a:cubicBezTo>
                        <a:pt x="4619893" y="11526"/>
                        <a:pt x="4421773" y="37243"/>
                        <a:pt x="4269373" y="48673"/>
                      </a:cubicBezTo>
                      <a:cubicBezTo>
                        <a:pt x="4186506" y="55341"/>
                        <a:pt x="4103638" y="59151"/>
                        <a:pt x="4020771" y="63913"/>
                      </a:cubicBezTo>
                      <a:cubicBezTo>
                        <a:pt x="3804553" y="63913"/>
                        <a:pt x="3588336" y="53436"/>
                        <a:pt x="3373071" y="45816"/>
                      </a:cubicBezTo>
                      <a:cubicBezTo>
                        <a:pt x="3074938" y="34386"/>
                        <a:pt x="2777758" y="20098"/>
                        <a:pt x="2479626" y="11526"/>
                      </a:cubicBezTo>
                      <a:cubicBezTo>
                        <a:pt x="2207211" y="3906"/>
                        <a:pt x="1934796" y="6763"/>
                        <a:pt x="1662381" y="8668"/>
                      </a:cubicBezTo>
                      <a:cubicBezTo>
                        <a:pt x="1481406" y="9621"/>
                        <a:pt x="1283286" y="10573"/>
                        <a:pt x="1088976" y="26766"/>
                      </a:cubicBezTo>
                      <a:cubicBezTo>
                        <a:pt x="1030873" y="23908"/>
                        <a:pt x="971818" y="20098"/>
                        <a:pt x="913716" y="13431"/>
                      </a:cubicBezTo>
                      <a:cubicBezTo>
                        <a:pt x="775603" y="-857"/>
                        <a:pt x="635586" y="-6572"/>
                        <a:pt x="496521" y="10573"/>
                      </a:cubicBezTo>
                      <a:cubicBezTo>
                        <a:pt x="299353" y="34386"/>
                        <a:pt x="85993" y="99156"/>
                        <a:pt x="17413" y="303943"/>
                      </a:cubicBezTo>
                      <a:cubicBezTo>
                        <a:pt x="-30212" y="445866"/>
                        <a:pt x="24081" y="610648"/>
                        <a:pt x="128856" y="712566"/>
                      </a:cubicBezTo>
                      <a:cubicBezTo>
                        <a:pt x="195531" y="777336"/>
                        <a:pt x="286018" y="810673"/>
                        <a:pt x="377458" y="812578"/>
                      </a:cubicBezTo>
                      <a:cubicBezTo>
                        <a:pt x="468898" y="839248"/>
                        <a:pt x="567006" y="852583"/>
                        <a:pt x="661303" y="865918"/>
                      </a:cubicBezTo>
                      <a:cubicBezTo>
                        <a:pt x="799416" y="884968"/>
                        <a:pt x="940386" y="894493"/>
                        <a:pt x="1080403" y="903066"/>
                      </a:cubicBezTo>
                      <a:cubicBezTo>
                        <a:pt x="1669048" y="937356"/>
                        <a:pt x="2259598" y="973551"/>
                        <a:pt x="2850148" y="982123"/>
                      </a:cubicBezTo>
                      <a:cubicBezTo>
                        <a:pt x="3149233" y="986886"/>
                        <a:pt x="3449271" y="979266"/>
                        <a:pt x="3747403" y="951643"/>
                      </a:cubicBezTo>
                      <a:cubicBezTo>
                        <a:pt x="3978861" y="930688"/>
                        <a:pt x="4216986" y="904018"/>
                        <a:pt x="4443681" y="855441"/>
                      </a:cubicBezTo>
                      <a:cubicBezTo>
                        <a:pt x="4648468" y="811626"/>
                        <a:pt x="4854208" y="730663"/>
                        <a:pt x="4961841" y="572548"/>
                      </a:cubicBezTo>
                      <a:cubicBezTo>
                        <a:pt x="5069473" y="411576"/>
                        <a:pt x="5030421" y="198216"/>
                        <a:pt x="4826586" y="106776"/>
                      </a:cubicBezTo>
                      <a:close/>
                    </a:path>
                  </a:pathLst>
                </a:custGeom>
                <a:solidFill>
                  <a:srgbClr val="C4DE7D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vi-VN"/>
                </a:p>
              </p:txBody>
            </p:sp>
            <p:grpSp>
              <p:nvGrpSpPr>
                <p:cNvPr id="20" name="Đồ họa 6">
                  <a:extLst>
                    <a:ext uri="{FF2B5EF4-FFF2-40B4-BE49-F238E27FC236}">
                      <a16:creationId xmlns:a16="http://schemas.microsoft.com/office/drawing/2014/main" id="{6D24E70D-55BF-FC14-AB37-A7BEA6334F6F}"/>
                    </a:ext>
                  </a:extLst>
                </p:cNvPr>
                <p:cNvGrpSpPr/>
                <p:nvPr/>
              </p:nvGrpSpPr>
              <p:grpSpPr>
                <a:xfrm>
                  <a:off x="3777679" y="3062224"/>
                  <a:ext cx="4563878" cy="333849"/>
                  <a:chOff x="3777679" y="3062224"/>
                  <a:chExt cx="4563878" cy="333849"/>
                </a:xfrm>
                <a:solidFill>
                  <a:srgbClr val="FFFFFF"/>
                </a:solidFill>
              </p:grpSpPr>
              <p:sp>
                <p:nvSpPr>
                  <p:cNvPr id="21" name="Hình tự do: Hình 25">
                    <a:extLst>
                      <a:ext uri="{FF2B5EF4-FFF2-40B4-BE49-F238E27FC236}">
                        <a16:creationId xmlns:a16="http://schemas.microsoft.com/office/drawing/2014/main" id="{28640F2E-FF64-36C8-63CE-9D41CC96C6C3}"/>
                      </a:ext>
                    </a:extLst>
                  </p:cNvPr>
                  <p:cNvSpPr/>
                  <p:nvPr/>
                </p:nvSpPr>
                <p:spPr>
                  <a:xfrm>
                    <a:off x="3891734" y="3128835"/>
                    <a:ext cx="73305" cy="236102"/>
                  </a:xfrm>
                  <a:custGeom>
                    <a:avLst/>
                    <a:gdLst>
                      <a:gd name="connsiteX0" fmla="*/ 62699 w 73305"/>
                      <a:gd name="connsiteY0" fmla="*/ 29289 h 236102"/>
                      <a:gd name="connsiteX1" fmla="*/ 1739 w 73305"/>
                      <a:gd name="connsiteY1" fmla="*/ 29289 h 236102"/>
                      <a:gd name="connsiteX2" fmla="*/ 12217 w 73305"/>
                      <a:gd name="connsiteY2" fmla="*/ 206454 h 236102"/>
                      <a:gd name="connsiteX3" fmla="*/ 73177 w 73305"/>
                      <a:gd name="connsiteY3" fmla="*/ 206454 h 236102"/>
                      <a:gd name="connsiteX4" fmla="*/ 62699 w 73305"/>
                      <a:gd name="connsiteY4" fmla="*/ 29289 h 2361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73305" h="236102">
                        <a:moveTo>
                          <a:pt x="62699" y="29289"/>
                        </a:moveTo>
                        <a:cubicBezTo>
                          <a:pt x="67462" y="-9763"/>
                          <a:pt x="6502" y="-9763"/>
                          <a:pt x="1739" y="29289"/>
                        </a:cubicBezTo>
                        <a:cubicBezTo>
                          <a:pt x="-5881" y="89297"/>
                          <a:pt x="14122" y="146447"/>
                          <a:pt x="12217" y="206454"/>
                        </a:cubicBezTo>
                        <a:cubicBezTo>
                          <a:pt x="11264" y="246459"/>
                          <a:pt x="72224" y="245507"/>
                          <a:pt x="73177" y="206454"/>
                        </a:cubicBezTo>
                        <a:cubicBezTo>
                          <a:pt x="75082" y="146447"/>
                          <a:pt x="55079" y="89297"/>
                          <a:pt x="6269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2" name="Hình tự do: Hình 26">
                    <a:extLst>
                      <a:ext uri="{FF2B5EF4-FFF2-40B4-BE49-F238E27FC236}">
                        <a16:creationId xmlns:a16="http://schemas.microsoft.com/office/drawing/2014/main" id="{0685D1B9-F617-D0D4-9A5C-60E6BB610EAB}"/>
                      </a:ext>
                    </a:extLst>
                  </p:cNvPr>
                  <p:cNvSpPr/>
                  <p:nvPr/>
                </p:nvSpPr>
                <p:spPr>
                  <a:xfrm>
                    <a:off x="3777679" y="3128771"/>
                    <a:ext cx="94921" cy="267302"/>
                  </a:xfrm>
                  <a:custGeom>
                    <a:avLst/>
                    <a:gdLst>
                      <a:gd name="connsiteX0" fmla="*/ 93886 w 94921"/>
                      <a:gd name="connsiteY0" fmla="*/ 229378 h 267302"/>
                      <a:gd name="connsiteX1" fmla="*/ 66263 w 94921"/>
                      <a:gd name="connsiteY1" fmla="*/ 37925 h 267302"/>
                      <a:gd name="connsiteX2" fmla="*/ 7208 w 94921"/>
                      <a:gd name="connsiteY2" fmla="*/ 21733 h 267302"/>
                      <a:gd name="connsiteX3" fmla="*/ 34831 w 94921"/>
                      <a:gd name="connsiteY3" fmla="*/ 245570 h 267302"/>
                      <a:gd name="connsiteX4" fmla="*/ 93886 w 94921"/>
                      <a:gd name="connsiteY4" fmla="*/ 229378 h 2673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4921" h="267302">
                        <a:moveTo>
                          <a:pt x="93886" y="229378"/>
                        </a:moveTo>
                        <a:cubicBezTo>
                          <a:pt x="77693" y="165560"/>
                          <a:pt x="49118" y="104600"/>
                          <a:pt x="66263" y="37925"/>
                        </a:cubicBezTo>
                        <a:cubicBezTo>
                          <a:pt x="76741" y="-175"/>
                          <a:pt x="17686" y="-16367"/>
                          <a:pt x="7208" y="21733"/>
                        </a:cubicBezTo>
                        <a:cubicBezTo>
                          <a:pt x="-13747" y="99838"/>
                          <a:pt x="15781" y="169370"/>
                          <a:pt x="34831" y="245570"/>
                        </a:cubicBezTo>
                        <a:cubicBezTo>
                          <a:pt x="44356" y="283670"/>
                          <a:pt x="103411" y="267478"/>
                          <a:pt x="93886" y="22937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3" name="Hình tự do: Hình 27">
                    <a:extLst>
                      <a:ext uri="{FF2B5EF4-FFF2-40B4-BE49-F238E27FC236}">
                        <a16:creationId xmlns:a16="http://schemas.microsoft.com/office/drawing/2014/main" id="{6955A3BF-2832-8CCB-0E97-A6EFFEE7AFCE}"/>
                      </a:ext>
                    </a:extLst>
                  </p:cNvPr>
                  <p:cNvSpPr/>
                  <p:nvPr/>
                </p:nvSpPr>
                <p:spPr>
                  <a:xfrm>
                    <a:off x="8132771" y="3062224"/>
                    <a:ext cx="98012" cy="258171"/>
                  </a:xfrm>
                  <a:custGeom>
                    <a:avLst/>
                    <a:gdLst>
                      <a:gd name="connsiteX0" fmla="*/ 85079 w 98012"/>
                      <a:gd name="connsiteY0" fmla="*/ 20366 h 258171"/>
                      <a:gd name="connsiteX1" fmla="*/ 26024 w 98012"/>
                      <a:gd name="connsiteY1" fmla="*/ 36559 h 258171"/>
                      <a:gd name="connsiteX2" fmla="*/ 2212 w 98012"/>
                      <a:gd name="connsiteY2" fmla="*/ 221344 h 258171"/>
                      <a:gd name="connsiteX3" fmla="*/ 61267 w 98012"/>
                      <a:gd name="connsiteY3" fmla="*/ 237536 h 258171"/>
                      <a:gd name="connsiteX4" fmla="*/ 85079 w 98012"/>
                      <a:gd name="connsiteY4" fmla="*/ 20366 h 25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8012" h="258171">
                        <a:moveTo>
                          <a:pt x="85079" y="20366"/>
                        </a:moveTo>
                        <a:cubicBezTo>
                          <a:pt x="69839" y="-15829"/>
                          <a:pt x="10784" y="364"/>
                          <a:pt x="26024" y="36559"/>
                        </a:cubicBezTo>
                        <a:cubicBezTo>
                          <a:pt x="51742" y="99424"/>
                          <a:pt x="25072" y="161336"/>
                          <a:pt x="2212" y="221344"/>
                        </a:cubicBezTo>
                        <a:cubicBezTo>
                          <a:pt x="-12076" y="258491"/>
                          <a:pt x="46979" y="273731"/>
                          <a:pt x="61267" y="237536"/>
                        </a:cubicBezTo>
                        <a:cubicBezTo>
                          <a:pt x="87937" y="168956"/>
                          <a:pt x="114607" y="93709"/>
                          <a:pt x="85079" y="20366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  <p:sp>
                <p:nvSpPr>
                  <p:cNvPr id="24" name="Hình tự do: Hình 28">
                    <a:extLst>
                      <a:ext uri="{FF2B5EF4-FFF2-40B4-BE49-F238E27FC236}">
                        <a16:creationId xmlns:a16="http://schemas.microsoft.com/office/drawing/2014/main" id="{7360EA2D-CC25-AC3B-2760-1CCFAB635FE7}"/>
                      </a:ext>
                    </a:extLst>
                  </p:cNvPr>
                  <p:cNvSpPr/>
                  <p:nvPr/>
                </p:nvSpPr>
                <p:spPr>
                  <a:xfrm>
                    <a:off x="8189433" y="3068541"/>
                    <a:ext cx="152124" cy="317716"/>
                  </a:xfrm>
                  <a:custGeom>
                    <a:avLst/>
                    <a:gdLst>
                      <a:gd name="connsiteX0" fmla="*/ 151289 w 152124"/>
                      <a:gd name="connsiteY0" fmla="*/ 29289 h 317716"/>
                      <a:gd name="connsiteX1" fmla="*/ 90329 w 152124"/>
                      <a:gd name="connsiteY1" fmla="*/ 29289 h 317716"/>
                      <a:gd name="connsiteX2" fmla="*/ 10319 w 152124"/>
                      <a:gd name="connsiteY2" fmla="*/ 266462 h 317716"/>
                      <a:gd name="connsiteX3" fmla="*/ 54134 w 152124"/>
                      <a:gd name="connsiteY3" fmla="*/ 310277 h 317716"/>
                      <a:gd name="connsiteX4" fmla="*/ 151289 w 152124"/>
                      <a:gd name="connsiteY4" fmla="*/ 29289 h 317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152124" h="317716">
                        <a:moveTo>
                          <a:pt x="151289" y="29289"/>
                        </a:moveTo>
                        <a:cubicBezTo>
                          <a:pt x="148432" y="-9763"/>
                          <a:pt x="87472" y="-9763"/>
                          <a:pt x="90329" y="29289"/>
                        </a:cubicBezTo>
                        <a:cubicBezTo>
                          <a:pt x="96044" y="103584"/>
                          <a:pt x="69374" y="216932"/>
                          <a:pt x="10319" y="266462"/>
                        </a:cubicBezTo>
                        <a:cubicBezTo>
                          <a:pt x="-20161" y="292179"/>
                          <a:pt x="23654" y="335042"/>
                          <a:pt x="54134" y="310277"/>
                        </a:cubicBezTo>
                        <a:cubicBezTo>
                          <a:pt x="124619" y="250269"/>
                          <a:pt x="157957" y="117872"/>
                          <a:pt x="151289" y="29289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vi-VN"/>
                  </a:p>
                </p:txBody>
              </p:sp>
            </p:grpSp>
          </p:grpSp>
        </p:grpSp>
        <p:sp>
          <p:nvSpPr>
            <p:cNvPr id="16" name="Hộp Văn bản 20">
              <a:extLst>
                <a:ext uri="{FF2B5EF4-FFF2-40B4-BE49-F238E27FC236}">
                  <a16:creationId xmlns:a16="http://schemas.microsoft.com/office/drawing/2014/main" id="{4D799AB7-3239-583D-7EE5-6AB613F9C4E5}"/>
                </a:ext>
              </a:extLst>
            </p:cNvPr>
            <p:cNvSpPr txBox="1"/>
            <p:nvPr/>
          </p:nvSpPr>
          <p:spPr>
            <a:xfrm>
              <a:off x="3734239" y="2953773"/>
              <a:ext cx="512781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latinLnBrk="0"/>
              <a:r>
                <a:rPr lang="vi-VN" sz="3200" b="1" i="0" dirty="0">
                  <a:solidFill>
                    <a:schemeClr val="bg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 bị nội dung bài mới</a:t>
              </a:r>
            </a:p>
          </p:txBody>
        </p:sp>
      </p:grpSp>
      <p:grpSp>
        <p:nvGrpSpPr>
          <p:cNvPr id="25" name="Nhóm 575">
            <a:extLst>
              <a:ext uri="{FF2B5EF4-FFF2-40B4-BE49-F238E27FC236}">
                <a16:creationId xmlns:a16="http://schemas.microsoft.com/office/drawing/2014/main" id="{C5806694-5228-69B7-3FAC-59CE1526887E}"/>
              </a:ext>
            </a:extLst>
          </p:cNvPr>
          <p:cNvGrpSpPr/>
          <p:nvPr/>
        </p:nvGrpSpPr>
        <p:grpSpPr>
          <a:xfrm>
            <a:off x="436880" y="4911014"/>
            <a:ext cx="4908860" cy="1410461"/>
            <a:chOff x="450217" y="3825240"/>
            <a:chExt cx="8793378" cy="2526599"/>
          </a:xfrm>
        </p:grpSpPr>
        <p:pic>
          <p:nvPicPr>
            <p:cNvPr id="26" name="Đồ họa 576">
              <a:extLst>
                <a:ext uri="{FF2B5EF4-FFF2-40B4-BE49-F238E27FC236}">
                  <a16:creationId xmlns:a16="http://schemas.microsoft.com/office/drawing/2014/main" id="{99124F2A-137A-FE5D-9E44-7A7FC4151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2400884" y="3825240"/>
              <a:ext cx="6842711" cy="2526599"/>
            </a:xfrm>
            <a:prstGeom prst="rect">
              <a:avLst/>
            </a:prstGeom>
          </p:spPr>
        </p:pic>
        <p:pic>
          <p:nvPicPr>
            <p:cNvPr id="27" name="Đồ họa 577">
              <a:extLst>
                <a:ext uri="{FF2B5EF4-FFF2-40B4-BE49-F238E27FC236}">
                  <a16:creationId xmlns:a16="http://schemas.microsoft.com/office/drawing/2014/main" id="{94745CA2-A204-0F51-EDA8-203333FDE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p:blipFill>
          <p:spPr>
            <a:xfrm>
              <a:off x="450217" y="3825240"/>
              <a:ext cx="1950667" cy="24078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3678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33" descr="图片包含 图示&#10;&#10;描述已自动生成">
            <a:extLst>
              <a:ext uri="{FF2B5EF4-FFF2-40B4-BE49-F238E27FC236}">
                <a16:creationId xmlns:a16="http://schemas.microsoft.com/office/drawing/2014/main" id="{DF261578-8CCB-4EEA-88D6-C93E960E9C0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63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099012"/>
              <a:gd name="connsiteY0" fmla="*/ 0 h 6858000"/>
              <a:gd name="connsiteX1" fmla="*/ 12099012 w 12099012"/>
              <a:gd name="connsiteY1" fmla="*/ 0 h 6858000"/>
              <a:gd name="connsiteX2" fmla="*/ 12099012 w 12099012"/>
              <a:gd name="connsiteY2" fmla="*/ 6858000 h 6858000"/>
              <a:gd name="connsiteX3" fmla="*/ 0 w 1209901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099012" h="6858000">
                <a:moveTo>
                  <a:pt x="0" y="0"/>
                </a:moveTo>
                <a:lnTo>
                  <a:pt x="12099012" y="0"/>
                </a:lnTo>
                <a:lnTo>
                  <a:pt x="12099012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11" name="图片 20" descr="图片包含 圆圈&#10;&#10;描述已自动生成">
            <a:extLst>
              <a:ext uri="{FF2B5EF4-FFF2-40B4-BE49-F238E27FC236}">
                <a16:creationId xmlns:a16="http://schemas.microsoft.com/office/drawing/2014/main" id="{856858FE-4073-460F-B356-00DFC42DC8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237" r="8220"/>
          <a:stretch/>
        </p:blipFill>
        <p:spPr>
          <a:xfrm>
            <a:off x="1037686" y="701315"/>
            <a:ext cx="10829950" cy="5278285"/>
          </a:xfrm>
          <a:prstGeom prst="rect">
            <a:avLst/>
          </a:prstGeom>
        </p:spPr>
      </p:pic>
      <p:pic>
        <p:nvPicPr>
          <p:cNvPr id="12" name="图片 22" descr="卡通人物&#10;&#10;低可信度描述已自动生成">
            <a:extLst>
              <a:ext uri="{FF2B5EF4-FFF2-40B4-BE49-F238E27FC236}">
                <a16:creationId xmlns:a16="http://schemas.microsoft.com/office/drawing/2014/main" id="{AAB860A1-3A6D-4B63-96E9-746BF334503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2161" t="55019" r="23983"/>
          <a:stretch/>
        </p:blipFill>
        <p:spPr>
          <a:xfrm>
            <a:off x="4845385" y="4444917"/>
            <a:ext cx="4962898" cy="2423909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A2824800-F6C1-44F5-8E31-33029AB46A9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803" t="29933" r="12655"/>
          <a:stretch/>
        </p:blipFill>
        <p:spPr>
          <a:xfrm>
            <a:off x="978977" y="3340458"/>
            <a:ext cx="2484894" cy="22167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D0DCAA6-85D3-449C-A874-FD8D67D5BC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4000" y="1981200"/>
            <a:ext cx="8949704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99829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562">
            <a:extLst>
              <a:ext uri="{FF2B5EF4-FFF2-40B4-BE49-F238E27FC236}">
                <a16:creationId xmlns:a16="http://schemas.microsoft.com/office/drawing/2014/main" id="{27C82742-A704-16C2-B291-8707815054D3}"/>
              </a:ext>
            </a:extLst>
          </p:cNvPr>
          <p:cNvGrpSpPr/>
          <p:nvPr/>
        </p:nvGrpSpPr>
        <p:grpSpPr>
          <a:xfrm>
            <a:off x="1910421" y="696283"/>
            <a:ext cx="9221867" cy="1384995"/>
            <a:chOff x="1910421" y="700277"/>
            <a:chExt cx="3496531" cy="710935"/>
          </a:xfrm>
        </p:grpSpPr>
        <p:sp>
          <p:nvSpPr>
            <p:cNvPr id="6" name="Hình chữ nhật: Góc Tròn 561">
              <a:extLst>
                <a:ext uri="{FF2B5EF4-FFF2-40B4-BE49-F238E27FC236}">
                  <a16:creationId xmlns:a16="http://schemas.microsoft.com/office/drawing/2014/main" id="{1C20E8D4-0D06-8494-2F16-72B42B62CC58}"/>
                </a:ext>
              </a:extLst>
            </p:cNvPr>
            <p:cNvSpPr/>
            <p:nvPr/>
          </p:nvSpPr>
          <p:spPr>
            <a:xfrm>
              <a:off x="1910421" y="704489"/>
              <a:ext cx="3496531" cy="680821"/>
            </a:xfrm>
            <a:prstGeom prst="roundRect">
              <a:avLst/>
            </a:prstGeom>
            <a:solidFill>
              <a:srgbClr val="FDE1BF"/>
            </a:solidFill>
            <a:ln w="19050">
              <a:solidFill>
                <a:srgbClr val="F8972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AD2FD7AC-2565-E23C-E57C-1E78629D7C08}"/>
                </a:ext>
              </a:extLst>
            </p:cNvPr>
            <p:cNvSpPr txBox="1"/>
            <p:nvPr/>
          </p:nvSpPr>
          <p:spPr>
            <a:xfrm>
              <a:off x="1918484" y="700277"/>
              <a:ext cx="3452186" cy="7109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800" b="1" i="0" u="none" strike="noStrike" dirty="0">
                  <a:solidFill>
                    <a:srgbClr val="313131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Buổi sáng, do trời mưa và tắc đường nên cô Trang đi được 6 km trong 30 phút. Tính vận tốc của cô Trang (theo đơn vị km/h).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8" name="Hình ảnh 587">
            <a:extLst>
              <a:ext uri="{FF2B5EF4-FFF2-40B4-BE49-F238E27FC236}">
                <a16:creationId xmlns:a16="http://schemas.microsoft.com/office/drawing/2014/main" id="{3749E848-373C-51DC-1FD2-D55251F4592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003" y="612293"/>
            <a:ext cx="1743607" cy="10729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21EF17E-F4A1-EA2B-0CEA-63F2F07373BD}"/>
              </a:ext>
            </a:extLst>
          </p:cNvPr>
          <p:cNvSpPr txBox="1"/>
          <p:nvPr/>
        </p:nvSpPr>
        <p:spPr>
          <a:xfrm>
            <a:off x="2009553" y="2785730"/>
            <a:ext cx="934601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en-US" sz="36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 phút = 0,5 giờ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 tốc của cô Trang là: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6 : 0,5 = 12 (km/h)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6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</a:t>
            </a:r>
            <a:r>
              <a:rPr lang="vi-VN" sz="36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12 km/h.</a:t>
            </a:r>
            <a:endParaRPr lang="en-US" sz="36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677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72">
            <a:extLst>
              <a:ext uri="{FF2B5EF4-FFF2-40B4-BE49-F238E27FC236}">
                <a16:creationId xmlns:a16="http://schemas.microsoft.com/office/drawing/2014/main" id="{07EDD6B4-5179-F808-6B2C-4698B27FAAB9}"/>
              </a:ext>
            </a:extLst>
          </p:cNvPr>
          <p:cNvGrpSpPr/>
          <p:nvPr/>
        </p:nvGrpSpPr>
        <p:grpSpPr>
          <a:xfrm>
            <a:off x="1751552" y="720550"/>
            <a:ext cx="5978198" cy="680821"/>
            <a:chOff x="1910421" y="704489"/>
            <a:chExt cx="5978198" cy="680821"/>
          </a:xfrm>
          <a:solidFill>
            <a:srgbClr val="9BC5B1"/>
          </a:solidFill>
        </p:grpSpPr>
        <p:sp>
          <p:nvSpPr>
            <p:cNvPr id="3" name="Hình chữ nhật: Góc Tròn 173">
              <a:extLst>
                <a:ext uri="{FF2B5EF4-FFF2-40B4-BE49-F238E27FC236}">
                  <a16:creationId xmlns:a16="http://schemas.microsoft.com/office/drawing/2014/main" id="{B8BAB581-3773-E468-E08B-6D6583D02F05}"/>
                </a:ext>
              </a:extLst>
            </p:cNvPr>
            <p:cNvSpPr/>
            <p:nvPr/>
          </p:nvSpPr>
          <p:spPr>
            <a:xfrm>
              <a:off x="1910421" y="704489"/>
              <a:ext cx="5978198" cy="680821"/>
            </a:xfrm>
            <a:prstGeom prst="roundRect">
              <a:avLst/>
            </a:prstGeom>
            <a:grpFill/>
            <a:ln w="19050">
              <a:solidFill>
                <a:srgbClr val="41705A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72A25313-600B-916E-0B07-637D4B5D11A1}"/>
                </a:ext>
              </a:extLst>
            </p:cNvPr>
            <p:cNvSpPr txBox="1"/>
            <p:nvPr/>
          </p:nvSpPr>
          <p:spPr>
            <a:xfrm>
              <a:off x="1910421" y="754855"/>
              <a:ext cx="5516254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Tìm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chuồng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chim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bồ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endParaRPr lang="en-US" sz="32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5" name="Nhóm 354">
            <a:extLst>
              <a:ext uri="{FF2B5EF4-FFF2-40B4-BE49-F238E27FC236}">
                <a16:creationId xmlns:a16="http://schemas.microsoft.com/office/drawing/2014/main" id="{0FB0EBB2-53F7-0A93-C7AC-7A46577A86AD}"/>
              </a:ext>
            </a:extLst>
          </p:cNvPr>
          <p:cNvGrpSpPr/>
          <p:nvPr/>
        </p:nvGrpSpPr>
        <p:grpSpPr>
          <a:xfrm>
            <a:off x="722297" y="1317702"/>
            <a:ext cx="10693758" cy="4975679"/>
            <a:chOff x="722297" y="1317702"/>
            <a:chExt cx="10693758" cy="4975679"/>
          </a:xfrm>
        </p:grpSpPr>
        <p:pic>
          <p:nvPicPr>
            <p:cNvPr id="6" name="Hình ảnh 216">
              <a:extLst>
                <a:ext uri="{FF2B5EF4-FFF2-40B4-BE49-F238E27FC236}">
                  <a16:creationId xmlns:a16="http://schemas.microsoft.com/office/drawing/2014/main" id="{DAB53B1F-5707-E2F7-D293-D43B4817FDC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547643" y="2849582"/>
              <a:ext cx="1261981" cy="1621677"/>
            </a:xfrm>
            <a:prstGeom prst="rect">
              <a:avLst/>
            </a:prstGeom>
          </p:spPr>
        </p:pic>
        <p:pic>
          <p:nvPicPr>
            <p:cNvPr id="7" name="Hình ảnh 243">
              <a:extLst>
                <a:ext uri="{FF2B5EF4-FFF2-40B4-BE49-F238E27FC236}">
                  <a16:creationId xmlns:a16="http://schemas.microsoft.com/office/drawing/2014/main" id="{5254CE8B-63FA-725D-FE5D-95C3C6EBD5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16237" y="2621210"/>
              <a:ext cx="1359526" cy="1615580"/>
            </a:xfrm>
            <a:prstGeom prst="rect">
              <a:avLst/>
            </a:prstGeom>
          </p:spPr>
        </p:pic>
        <p:pic>
          <p:nvPicPr>
            <p:cNvPr id="8" name="Hình ảnh 270">
              <a:extLst>
                <a:ext uri="{FF2B5EF4-FFF2-40B4-BE49-F238E27FC236}">
                  <a16:creationId xmlns:a16="http://schemas.microsoft.com/office/drawing/2014/main" id="{A0E28773-A6C0-52A8-AA6E-F5B0DAF967E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4097" y="2634459"/>
              <a:ext cx="1268078" cy="1621677"/>
            </a:xfrm>
            <a:prstGeom prst="rect">
              <a:avLst/>
            </a:prstGeom>
          </p:spPr>
        </p:pic>
        <p:pic>
          <p:nvPicPr>
            <p:cNvPr id="9" name="Hình ảnh 297">
              <a:extLst>
                <a:ext uri="{FF2B5EF4-FFF2-40B4-BE49-F238E27FC236}">
                  <a16:creationId xmlns:a16="http://schemas.microsoft.com/office/drawing/2014/main" id="{A8B7A0F1-E6B3-617D-DA2C-92E567F00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07283" y="4224161"/>
              <a:ext cx="1268078" cy="1621677"/>
            </a:xfrm>
            <a:prstGeom prst="rect">
              <a:avLst/>
            </a:prstGeom>
          </p:spPr>
        </p:pic>
        <p:pic>
          <p:nvPicPr>
            <p:cNvPr id="10" name="Hình ảnh 324">
              <a:extLst>
                <a:ext uri="{FF2B5EF4-FFF2-40B4-BE49-F238E27FC236}">
                  <a16:creationId xmlns:a16="http://schemas.microsoft.com/office/drawing/2014/main" id="{542C66C5-9CF0-4929-3BEC-AED9DF52B9B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185960" y="4161968"/>
              <a:ext cx="1268078" cy="1621677"/>
            </a:xfrm>
            <a:prstGeom prst="rect">
              <a:avLst/>
            </a:prstGeom>
          </p:spPr>
        </p:pic>
        <p:pic>
          <p:nvPicPr>
            <p:cNvPr id="11" name="Hình ảnh 327">
              <a:extLst>
                <a:ext uri="{FF2B5EF4-FFF2-40B4-BE49-F238E27FC236}">
                  <a16:creationId xmlns:a16="http://schemas.microsoft.com/office/drawing/2014/main" id="{070F9E3E-F686-57CB-FCF2-C9ED7C1C9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00926" y="4869120"/>
              <a:ext cx="1432684" cy="1152244"/>
            </a:xfrm>
            <a:prstGeom prst="rect">
              <a:avLst/>
            </a:prstGeom>
          </p:spPr>
        </p:pic>
        <p:pic>
          <p:nvPicPr>
            <p:cNvPr id="12" name="Hình ảnh 330">
              <a:extLst>
                <a:ext uri="{FF2B5EF4-FFF2-40B4-BE49-F238E27FC236}">
                  <a16:creationId xmlns:a16="http://schemas.microsoft.com/office/drawing/2014/main" id="{4069DBF7-F3CA-088F-8E19-B43AAF0064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89467" y="3059646"/>
              <a:ext cx="1426588" cy="1152244"/>
            </a:xfrm>
            <a:prstGeom prst="rect">
              <a:avLst/>
            </a:prstGeom>
          </p:spPr>
        </p:pic>
        <p:pic>
          <p:nvPicPr>
            <p:cNvPr id="13" name="Hình ảnh 333">
              <a:extLst>
                <a:ext uri="{FF2B5EF4-FFF2-40B4-BE49-F238E27FC236}">
                  <a16:creationId xmlns:a16="http://schemas.microsoft.com/office/drawing/2014/main" id="{2F4C72D9-9492-7A8E-BD5C-9C59D758ACB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98136" y="1317702"/>
              <a:ext cx="1426588" cy="1152244"/>
            </a:xfrm>
            <a:prstGeom prst="rect">
              <a:avLst/>
            </a:prstGeom>
          </p:spPr>
        </p:pic>
        <p:pic>
          <p:nvPicPr>
            <p:cNvPr id="14" name="Hình ảnh 336">
              <a:extLst>
                <a:ext uri="{FF2B5EF4-FFF2-40B4-BE49-F238E27FC236}">
                  <a16:creationId xmlns:a16="http://schemas.microsoft.com/office/drawing/2014/main" id="{7DABBEC8-8089-9250-A6DA-29F84C3BCFA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34626" y="1830816"/>
              <a:ext cx="1426588" cy="1152244"/>
            </a:xfrm>
            <a:prstGeom prst="rect">
              <a:avLst/>
            </a:prstGeom>
          </p:spPr>
        </p:pic>
        <p:pic>
          <p:nvPicPr>
            <p:cNvPr id="15" name="Hình ảnh 339">
              <a:extLst>
                <a:ext uri="{FF2B5EF4-FFF2-40B4-BE49-F238E27FC236}">
                  <a16:creationId xmlns:a16="http://schemas.microsoft.com/office/drawing/2014/main" id="{8561E19E-FE28-6E60-77B1-D77E1E43C4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43343" y="1502718"/>
              <a:ext cx="1426588" cy="1152244"/>
            </a:xfrm>
            <a:prstGeom prst="rect">
              <a:avLst/>
            </a:prstGeom>
          </p:spPr>
        </p:pic>
        <p:pic>
          <p:nvPicPr>
            <p:cNvPr id="16" name="Hình ảnh 342">
              <a:extLst>
                <a:ext uri="{FF2B5EF4-FFF2-40B4-BE49-F238E27FC236}">
                  <a16:creationId xmlns:a16="http://schemas.microsoft.com/office/drawing/2014/main" id="{4B8153E7-EAD7-2A58-44DD-DEAA88177D6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692895" y="1714717"/>
              <a:ext cx="1426588" cy="1152244"/>
            </a:xfrm>
            <a:prstGeom prst="rect">
              <a:avLst/>
            </a:prstGeom>
          </p:spPr>
        </p:pic>
        <p:pic>
          <p:nvPicPr>
            <p:cNvPr id="17" name="Hình ảnh 345">
              <a:extLst>
                <a:ext uri="{FF2B5EF4-FFF2-40B4-BE49-F238E27FC236}">
                  <a16:creationId xmlns:a16="http://schemas.microsoft.com/office/drawing/2014/main" id="{D679C21A-984C-AADA-1C21-E0E47A63D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22297" y="3092704"/>
              <a:ext cx="1755800" cy="1603387"/>
            </a:xfrm>
            <a:prstGeom prst="rect">
              <a:avLst/>
            </a:prstGeom>
          </p:spPr>
        </p:pic>
        <p:pic>
          <p:nvPicPr>
            <p:cNvPr id="18" name="Hình ảnh 348">
              <a:extLst>
                <a:ext uri="{FF2B5EF4-FFF2-40B4-BE49-F238E27FC236}">
                  <a16:creationId xmlns:a16="http://schemas.microsoft.com/office/drawing/2014/main" id="{2DC313C8-C40C-F5E3-882C-0745930714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888364" y="4696091"/>
              <a:ext cx="1755800" cy="1597290"/>
            </a:xfrm>
            <a:prstGeom prst="rect">
              <a:avLst/>
            </a:prstGeom>
          </p:spPr>
        </p:pic>
        <p:pic>
          <p:nvPicPr>
            <p:cNvPr id="19" name="Hình ảnh 351">
              <a:extLst>
                <a:ext uri="{FF2B5EF4-FFF2-40B4-BE49-F238E27FC236}">
                  <a16:creationId xmlns:a16="http://schemas.microsoft.com/office/drawing/2014/main" id="{44F45AA6-E405-65B2-4B12-F49F2434F0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369931" y="4824118"/>
              <a:ext cx="1676545" cy="1469263"/>
            </a:xfrm>
            <a:prstGeom prst="rect">
              <a:avLst/>
            </a:prstGeom>
          </p:spPr>
        </p:pic>
      </p:grpSp>
      <p:pic>
        <p:nvPicPr>
          <p:cNvPr id="20" name="Hình ảnh 353">
            <a:extLst>
              <a:ext uri="{FF2B5EF4-FFF2-40B4-BE49-F238E27FC236}">
                <a16:creationId xmlns:a16="http://schemas.microsoft.com/office/drawing/2014/main" id="{0FE13606-43F4-4F91-04C5-1DA530E68F4A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6687" y="638594"/>
            <a:ext cx="1621677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036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FCE8BE6D-0138-2C8D-6936-CC0387395903}"/>
              </a:ext>
            </a:extLst>
          </p:cNvPr>
          <p:cNvGrpSpPr/>
          <p:nvPr/>
        </p:nvGrpSpPr>
        <p:grpSpPr>
          <a:xfrm>
            <a:off x="2803961" y="3175286"/>
            <a:ext cx="6584077" cy="3078939"/>
            <a:chOff x="775945" y="1317702"/>
            <a:chExt cx="10640110" cy="4975679"/>
          </a:xfrm>
        </p:grpSpPr>
        <p:pic>
          <p:nvPicPr>
            <p:cNvPr id="3" name="Hình ảnh 216">
              <a:extLst>
                <a:ext uri="{FF2B5EF4-FFF2-40B4-BE49-F238E27FC236}">
                  <a16:creationId xmlns:a16="http://schemas.microsoft.com/office/drawing/2014/main" id="{DBF3DC38-CAE1-CC0B-78D5-0326EAFC03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601291" y="2849582"/>
              <a:ext cx="1261981" cy="1621677"/>
            </a:xfrm>
            <a:prstGeom prst="rect">
              <a:avLst/>
            </a:prstGeom>
          </p:spPr>
        </p:pic>
        <p:pic>
          <p:nvPicPr>
            <p:cNvPr id="4" name="Hình ảnh 243">
              <a:extLst>
                <a:ext uri="{FF2B5EF4-FFF2-40B4-BE49-F238E27FC236}">
                  <a16:creationId xmlns:a16="http://schemas.microsoft.com/office/drawing/2014/main" id="{FBDF8AF7-D8B3-2FBA-11ED-11D05F08F5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69885" y="2621210"/>
              <a:ext cx="1359526" cy="1615580"/>
            </a:xfrm>
            <a:prstGeom prst="rect">
              <a:avLst/>
            </a:prstGeom>
          </p:spPr>
        </p:pic>
        <p:pic>
          <p:nvPicPr>
            <p:cNvPr id="5" name="Hình ảnh 270">
              <a:extLst>
                <a:ext uri="{FF2B5EF4-FFF2-40B4-BE49-F238E27FC236}">
                  <a16:creationId xmlns:a16="http://schemas.microsoft.com/office/drawing/2014/main" id="{28BC2670-C347-8C20-56B3-50C7D8CF3A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264097" y="2634459"/>
              <a:ext cx="1268078" cy="1621677"/>
            </a:xfrm>
            <a:prstGeom prst="rect">
              <a:avLst/>
            </a:prstGeom>
          </p:spPr>
        </p:pic>
        <p:pic>
          <p:nvPicPr>
            <p:cNvPr id="6" name="Hình ảnh 297">
              <a:extLst>
                <a:ext uri="{FF2B5EF4-FFF2-40B4-BE49-F238E27FC236}">
                  <a16:creationId xmlns:a16="http://schemas.microsoft.com/office/drawing/2014/main" id="{664C8DD6-0A92-A6F3-8E58-163004323C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60931" y="4224161"/>
              <a:ext cx="1268078" cy="1621677"/>
            </a:xfrm>
            <a:prstGeom prst="rect">
              <a:avLst/>
            </a:prstGeom>
          </p:spPr>
        </p:pic>
        <p:pic>
          <p:nvPicPr>
            <p:cNvPr id="7" name="Hình ảnh 324">
              <a:extLst>
                <a:ext uri="{FF2B5EF4-FFF2-40B4-BE49-F238E27FC236}">
                  <a16:creationId xmlns:a16="http://schemas.microsoft.com/office/drawing/2014/main" id="{42B958D1-21A9-105B-DD04-570A38467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239608" y="4161968"/>
              <a:ext cx="1268078" cy="1621677"/>
            </a:xfrm>
            <a:prstGeom prst="rect">
              <a:avLst/>
            </a:prstGeom>
          </p:spPr>
        </p:pic>
        <p:pic>
          <p:nvPicPr>
            <p:cNvPr id="8" name="Hình ảnh 327">
              <a:extLst>
                <a:ext uri="{FF2B5EF4-FFF2-40B4-BE49-F238E27FC236}">
                  <a16:creationId xmlns:a16="http://schemas.microsoft.com/office/drawing/2014/main" id="{AAEBD981-5731-5869-FC6E-07878350160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100926" y="4869120"/>
              <a:ext cx="1432684" cy="1152244"/>
            </a:xfrm>
            <a:prstGeom prst="rect">
              <a:avLst/>
            </a:prstGeom>
          </p:spPr>
        </p:pic>
        <p:pic>
          <p:nvPicPr>
            <p:cNvPr id="9" name="Hình ảnh 330">
              <a:extLst>
                <a:ext uri="{FF2B5EF4-FFF2-40B4-BE49-F238E27FC236}">
                  <a16:creationId xmlns:a16="http://schemas.microsoft.com/office/drawing/2014/main" id="{23A1193D-2945-7583-BE2E-4A5455C384E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9989467" y="3059646"/>
              <a:ext cx="1426588" cy="1152244"/>
            </a:xfrm>
            <a:prstGeom prst="rect">
              <a:avLst/>
            </a:prstGeom>
          </p:spPr>
        </p:pic>
        <p:pic>
          <p:nvPicPr>
            <p:cNvPr id="10" name="Hình ảnh 333">
              <a:extLst>
                <a:ext uri="{FF2B5EF4-FFF2-40B4-BE49-F238E27FC236}">
                  <a16:creationId xmlns:a16="http://schemas.microsoft.com/office/drawing/2014/main" id="{F3012096-540E-5906-4012-E64DA45B56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898136" y="1317702"/>
              <a:ext cx="1426588" cy="1152244"/>
            </a:xfrm>
            <a:prstGeom prst="rect">
              <a:avLst/>
            </a:prstGeom>
          </p:spPr>
        </p:pic>
        <p:pic>
          <p:nvPicPr>
            <p:cNvPr id="11" name="Hình ảnh 336">
              <a:extLst>
                <a:ext uri="{FF2B5EF4-FFF2-40B4-BE49-F238E27FC236}">
                  <a16:creationId xmlns:a16="http://schemas.microsoft.com/office/drawing/2014/main" id="{A4ED4195-28BF-CD2F-A0F7-6B87C61FFC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788274" y="1830816"/>
              <a:ext cx="1426588" cy="1152244"/>
            </a:xfrm>
            <a:prstGeom prst="rect">
              <a:avLst/>
            </a:prstGeom>
          </p:spPr>
        </p:pic>
        <p:pic>
          <p:nvPicPr>
            <p:cNvPr id="12" name="Hình ảnh 339">
              <a:extLst>
                <a:ext uri="{FF2B5EF4-FFF2-40B4-BE49-F238E27FC236}">
                  <a16:creationId xmlns:a16="http://schemas.microsoft.com/office/drawing/2014/main" id="{96032782-BFAB-5FF1-D20F-248F40128C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996991" y="1502718"/>
              <a:ext cx="1426588" cy="1152244"/>
            </a:xfrm>
            <a:prstGeom prst="rect">
              <a:avLst/>
            </a:prstGeom>
          </p:spPr>
        </p:pic>
        <p:pic>
          <p:nvPicPr>
            <p:cNvPr id="13" name="Hình ảnh 342">
              <a:extLst>
                <a:ext uri="{FF2B5EF4-FFF2-40B4-BE49-F238E27FC236}">
                  <a16:creationId xmlns:a16="http://schemas.microsoft.com/office/drawing/2014/main" id="{BDB178E0-4DBF-97AE-4BC7-D536148827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1746543" y="1714717"/>
              <a:ext cx="1426588" cy="1152244"/>
            </a:xfrm>
            <a:prstGeom prst="rect">
              <a:avLst/>
            </a:prstGeom>
          </p:spPr>
        </p:pic>
        <p:pic>
          <p:nvPicPr>
            <p:cNvPr id="14" name="Hình ảnh 345">
              <a:extLst>
                <a:ext uri="{FF2B5EF4-FFF2-40B4-BE49-F238E27FC236}">
                  <a16:creationId xmlns:a16="http://schemas.microsoft.com/office/drawing/2014/main" id="{B1303AE8-6F8E-D36A-27C8-D0403807B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75945" y="3092704"/>
              <a:ext cx="1755800" cy="1603387"/>
            </a:xfrm>
            <a:prstGeom prst="rect">
              <a:avLst/>
            </a:prstGeom>
          </p:spPr>
        </p:pic>
        <p:pic>
          <p:nvPicPr>
            <p:cNvPr id="15" name="Hình ảnh 348">
              <a:extLst>
                <a:ext uri="{FF2B5EF4-FFF2-40B4-BE49-F238E27FC236}">
                  <a16:creationId xmlns:a16="http://schemas.microsoft.com/office/drawing/2014/main" id="{A4CA5EEA-3368-CEFC-A381-151EBE0134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942012" y="4696091"/>
              <a:ext cx="1755800" cy="1597290"/>
            </a:xfrm>
            <a:prstGeom prst="rect">
              <a:avLst/>
            </a:prstGeom>
          </p:spPr>
        </p:pic>
        <p:pic>
          <p:nvPicPr>
            <p:cNvPr id="16" name="Hình ảnh 351">
              <a:extLst>
                <a:ext uri="{FF2B5EF4-FFF2-40B4-BE49-F238E27FC236}">
                  <a16:creationId xmlns:a16="http://schemas.microsoft.com/office/drawing/2014/main" id="{EB218B16-7AA6-F81E-AE53-74316D7E35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423579" y="4824118"/>
              <a:ext cx="1676545" cy="1469263"/>
            </a:xfrm>
            <a:prstGeom prst="rect">
              <a:avLst/>
            </a:prstGeom>
          </p:spPr>
        </p:pic>
      </p:grpSp>
      <p:sp>
        <p:nvSpPr>
          <p:cNvPr id="17" name="Hộp Văn bản 3">
            <a:extLst>
              <a:ext uri="{FF2B5EF4-FFF2-40B4-BE49-F238E27FC236}">
                <a16:creationId xmlns:a16="http://schemas.microsoft.com/office/drawing/2014/main" id="{5FABA788-A8F9-A46C-7BAE-B64064E0CABB}"/>
              </a:ext>
            </a:extLst>
          </p:cNvPr>
          <p:cNvSpPr txBox="1"/>
          <p:nvPr/>
        </p:nvSpPr>
        <p:spPr>
          <a:xfrm>
            <a:off x="1266532" y="880714"/>
            <a:ext cx="9864192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có:</a:t>
            </a: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25 : 5 = 5                  2 × 2 = 4                    30 : 5 = 6</a:t>
            </a: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8 : 2 = 4                     2 × 4 = 8                   45 : 5 = 9</a:t>
            </a:r>
          </a:p>
          <a:p>
            <a:pPr algn="l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 × 3 = 6                   18 : 2 = 9                   10 : 2 = 5</a:t>
            </a:r>
          </a:p>
        </p:txBody>
      </p:sp>
    </p:spTree>
    <p:extLst>
      <p:ext uri="{BB962C8B-B14F-4D97-AF65-F5344CB8AC3E}">
        <p14:creationId xmlns:p14="http://schemas.microsoft.com/office/powerpoint/2010/main" val="488012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216">
            <a:extLst>
              <a:ext uri="{FF2B5EF4-FFF2-40B4-BE49-F238E27FC236}">
                <a16:creationId xmlns:a16="http://schemas.microsoft.com/office/drawing/2014/main" id="{AB623F61-2FE2-292D-65FD-B3DB640341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3768" y="2240101"/>
            <a:ext cx="1321070" cy="1697608"/>
          </a:xfrm>
          <a:prstGeom prst="rect">
            <a:avLst/>
          </a:prstGeom>
        </p:spPr>
      </p:pic>
      <p:pic>
        <p:nvPicPr>
          <p:cNvPr id="3" name="Hình ảnh 243">
            <a:extLst>
              <a:ext uri="{FF2B5EF4-FFF2-40B4-BE49-F238E27FC236}">
                <a16:creationId xmlns:a16="http://schemas.microsoft.com/office/drawing/2014/main" id="{33DC6FA6-DB47-3707-0F5A-9283CB3F0E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6676" y="2001036"/>
            <a:ext cx="1423182" cy="1691225"/>
          </a:xfrm>
          <a:prstGeom prst="rect">
            <a:avLst/>
          </a:prstGeom>
        </p:spPr>
      </p:pic>
      <p:pic>
        <p:nvPicPr>
          <p:cNvPr id="4" name="Hình ảnh 270">
            <a:extLst>
              <a:ext uri="{FF2B5EF4-FFF2-40B4-BE49-F238E27FC236}">
                <a16:creationId xmlns:a16="http://schemas.microsoft.com/office/drawing/2014/main" id="{2DEBC690-0B8F-5E1D-C67A-C535EC745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7880" y="2014906"/>
            <a:ext cx="1327452" cy="1697608"/>
          </a:xfrm>
          <a:prstGeom prst="rect">
            <a:avLst/>
          </a:prstGeom>
        </p:spPr>
      </p:pic>
      <p:pic>
        <p:nvPicPr>
          <p:cNvPr id="5" name="Hình ảnh 297">
            <a:extLst>
              <a:ext uri="{FF2B5EF4-FFF2-40B4-BE49-F238E27FC236}">
                <a16:creationId xmlns:a16="http://schemas.microsoft.com/office/drawing/2014/main" id="{B33FF192-C56B-89A6-AD5D-93C6511317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2387" y="3679041"/>
            <a:ext cx="1327452" cy="1697608"/>
          </a:xfrm>
          <a:prstGeom prst="rect">
            <a:avLst/>
          </a:prstGeom>
        </p:spPr>
      </p:pic>
      <p:pic>
        <p:nvPicPr>
          <p:cNvPr id="6" name="Hình ảnh 324">
            <a:extLst>
              <a:ext uri="{FF2B5EF4-FFF2-40B4-BE49-F238E27FC236}">
                <a16:creationId xmlns:a16="http://schemas.microsoft.com/office/drawing/2014/main" id="{2AEE1B63-9DDE-0840-7C1F-0A9FCEBE24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9262" y="3613936"/>
            <a:ext cx="1327452" cy="1697608"/>
          </a:xfrm>
          <a:prstGeom prst="rect">
            <a:avLst/>
          </a:prstGeom>
        </p:spPr>
      </p:pic>
      <p:pic>
        <p:nvPicPr>
          <p:cNvPr id="7" name="Hình ảnh 327">
            <a:extLst>
              <a:ext uri="{FF2B5EF4-FFF2-40B4-BE49-F238E27FC236}">
                <a16:creationId xmlns:a16="http://schemas.microsoft.com/office/drawing/2014/main" id="{C4F2A296-2B98-E366-8FC1-33FA76373C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53891" y="4354199"/>
            <a:ext cx="1499766" cy="1206195"/>
          </a:xfrm>
          <a:prstGeom prst="rect">
            <a:avLst/>
          </a:prstGeom>
        </p:spPr>
      </p:pic>
      <p:pic>
        <p:nvPicPr>
          <p:cNvPr id="8" name="Hình ảnh 330">
            <a:extLst>
              <a:ext uri="{FF2B5EF4-FFF2-40B4-BE49-F238E27FC236}">
                <a16:creationId xmlns:a16="http://schemas.microsoft.com/office/drawing/2014/main" id="{3775CB89-3355-934B-1E10-D65085AF29D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084036" y="2460001"/>
            <a:ext cx="1493384" cy="1206195"/>
          </a:xfrm>
          <a:prstGeom prst="rect">
            <a:avLst/>
          </a:prstGeom>
        </p:spPr>
      </p:pic>
      <p:pic>
        <p:nvPicPr>
          <p:cNvPr id="9" name="Hình ảnh 333">
            <a:extLst>
              <a:ext uri="{FF2B5EF4-FFF2-40B4-BE49-F238E27FC236}">
                <a16:creationId xmlns:a16="http://schemas.microsoft.com/office/drawing/2014/main" id="{821B7B7A-C423-4665-4BB0-F3E9BF96890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41606" y="636495"/>
            <a:ext cx="1493384" cy="1206195"/>
          </a:xfrm>
          <a:prstGeom prst="rect">
            <a:avLst/>
          </a:prstGeom>
        </p:spPr>
      </p:pic>
      <p:pic>
        <p:nvPicPr>
          <p:cNvPr id="10" name="Hình ảnh 336">
            <a:extLst>
              <a:ext uri="{FF2B5EF4-FFF2-40B4-BE49-F238E27FC236}">
                <a16:creationId xmlns:a16="http://schemas.microsoft.com/office/drawing/2014/main" id="{C5229757-E3AB-4435-A941-D29B2ED04F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676795" y="1173634"/>
            <a:ext cx="1493384" cy="1206195"/>
          </a:xfrm>
          <a:prstGeom prst="rect">
            <a:avLst/>
          </a:prstGeom>
        </p:spPr>
      </p:pic>
      <p:pic>
        <p:nvPicPr>
          <p:cNvPr id="11" name="Hình ảnh 339">
            <a:extLst>
              <a:ext uri="{FF2B5EF4-FFF2-40B4-BE49-F238E27FC236}">
                <a16:creationId xmlns:a16="http://schemas.microsoft.com/office/drawing/2014/main" id="{2BB3B705-9D96-F888-63C0-018E3A58F03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735255" y="830174"/>
            <a:ext cx="1493384" cy="1206195"/>
          </a:xfrm>
          <a:prstGeom prst="rect">
            <a:avLst/>
          </a:prstGeom>
        </p:spPr>
      </p:pic>
      <p:pic>
        <p:nvPicPr>
          <p:cNvPr id="12" name="Hình ảnh 342">
            <a:extLst>
              <a:ext uri="{FF2B5EF4-FFF2-40B4-BE49-F238E27FC236}">
                <a16:creationId xmlns:a16="http://schemas.microsoft.com/office/drawing/2014/main" id="{FE116FCC-EE4E-69CC-08C7-09F2C74B73B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98999" y="1052099"/>
            <a:ext cx="1493384" cy="1206195"/>
          </a:xfrm>
          <a:prstGeom prst="rect">
            <a:avLst/>
          </a:prstGeom>
        </p:spPr>
      </p:pic>
      <p:pic>
        <p:nvPicPr>
          <p:cNvPr id="13" name="Hình ảnh 345">
            <a:extLst>
              <a:ext uri="{FF2B5EF4-FFF2-40B4-BE49-F238E27FC236}">
                <a16:creationId xmlns:a16="http://schemas.microsoft.com/office/drawing/2014/main" id="{EF16F347-54D1-405D-3C4F-E12CCE81E3E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2955" y="2494607"/>
            <a:ext cx="1838011" cy="1678461"/>
          </a:xfrm>
          <a:prstGeom prst="rect">
            <a:avLst/>
          </a:prstGeom>
        </p:spPr>
      </p:pic>
      <p:pic>
        <p:nvPicPr>
          <p:cNvPr id="14" name="Hình ảnh 348">
            <a:extLst>
              <a:ext uri="{FF2B5EF4-FFF2-40B4-BE49-F238E27FC236}">
                <a16:creationId xmlns:a16="http://schemas.microsoft.com/office/drawing/2014/main" id="{2338BC5E-70FF-5983-044B-1F48FA20668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603620" y="4173068"/>
            <a:ext cx="1838011" cy="1672079"/>
          </a:xfrm>
          <a:prstGeom prst="rect">
            <a:avLst/>
          </a:prstGeom>
        </p:spPr>
      </p:pic>
      <p:pic>
        <p:nvPicPr>
          <p:cNvPr id="15" name="Hình ảnh 351">
            <a:extLst>
              <a:ext uri="{FF2B5EF4-FFF2-40B4-BE49-F238E27FC236}">
                <a16:creationId xmlns:a16="http://schemas.microsoft.com/office/drawing/2014/main" id="{8E85F68C-1625-C591-F60F-46FEA8722FA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248202" y="4307090"/>
            <a:ext cx="1755045" cy="1538057"/>
          </a:xfrm>
          <a:prstGeom prst="rect">
            <a:avLst/>
          </a:prstGeom>
        </p:spPr>
      </p:pic>
      <p:sp>
        <p:nvSpPr>
          <p:cNvPr id="16" name="Hình tự do: Hình 3">
            <a:extLst>
              <a:ext uri="{FF2B5EF4-FFF2-40B4-BE49-F238E27FC236}">
                <a16:creationId xmlns:a16="http://schemas.microsoft.com/office/drawing/2014/main" id="{1EE2342D-0F0D-3F30-7CD7-09BA7494144D}"/>
              </a:ext>
            </a:extLst>
          </p:cNvPr>
          <p:cNvSpPr/>
          <p:nvPr/>
        </p:nvSpPr>
        <p:spPr>
          <a:xfrm>
            <a:off x="2259106" y="2088776"/>
            <a:ext cx="349623" cy="502024"/>
          </a:xfrm>
          <a:custGeom>
            <a:avLst/>
            <a:gdLst>
              <a:gd name="connsiteX0" fmla="*/ 0 w 349623"/>
              <a:gd name="connsiteY0" fmla="*/ 0 h 502024"/>
              <a:gd name="connsiteX1" fmla="*/ 17929 w 349623"/>
              <a:gd name="connsiteY1" fmla="*/ 44824 h 502024"/>
              <a:gd name="connsiteX2" fmla="*/ 35859 w 349623"/>
              <a:gd name="connsiteY2" fmla="*/ 62753 h 502024"/>
              <a:gd name="connsiteX3" fmla="*/ 44823 w 349623"/>
              <a:gd name="connsiteY3" fmla="*/ 107577 h 502024"/>
              <a:gd name="connsiteX4" fmla="*/ 134470 w 349623"/>
              <a:gd name="connsiteY4" fmla="*/ 268942 h 502024"/>
              <a:gd name="connsiteX5" fmla="*/ 161365 w 349623"/>
              <a:gd name="connsiteY5" fmla="*/ 304800 h 502024"/>
              <a:gd name="connsiteX6" fmla="*/ 224118 w 349623"/>
              <a:gd name="connsiteY6" fmla="*/ 367553 h 502024"/>
              <a:gd name="connsiteX7" fmla="*/ 304800 w 349623"/>
              <a:gd name="connsiteY7" fmla="*/ 466165 h 502024"/>
              <a:gd name="connsiteX8" fmla="*/ 349623 w 349623"/>
              <a:gd name="connsiteY8" fmla="*/ 502024 h 50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623" h="502024">
                <a:moveTo>
                  <a:pt x="0" y="0"/>
                </a:moveTo>
                <a:cubicBezTo>
                  <a:pt x="5976" y="14941"/>
                  <a:pt x="9945" y="30852"/>
                  <a:pt x="17929" y="44824"/>
                </a:cubicBezTo>
                <a:cubicBezTo>
                  <a:pt x="22122" y="52162"/>
                  <a:pt x="32530" y="54984"/>
                  <a:pt x="35859" y="62753"/>
                </a:cubicBezTo>
                <a:cubicBezTo>
                  <a:pt x="41861" y="76758"/>
                  <a:pt x="39164" y="93430"/>
                  <a:pt x="44823" y="107577"/>
                </a:cubicBezTo>
                <a:cubicBezTo>
                  <a:pt x="60698" y="147264"/>
                  <a:pt x="107006" y="232325"/>
                  <a:pt x="134470" y="268942"/>
                </a:cubicBezTo>
                <a:cubicBezTo>
                  <a:pt x="143435" y="280895"/>
                  <a:pt x="151314" y="293745"/>
                  <a:pt x="161365" y="304800"/>
                </a:cubicBezTo>
                <a:cubicBezTo>
                  <a:pt x="181264" y="326689"/>
                  <a:pt x="208898" y="342187"/>
                  <a:pt x="224118" y="367553"/>
                </a:cubicBezTo>
                <a:cubicBezTo>
                  <a:pt x="264057" y="434120"/>
                  <a:pt x="238691" y="400056"/>
                  <a:pt x="304800" y="466165"/>
                </a:cubicBezTo>
                <a:cubicBezTo>
                  <a:pt x="336419" y="497784"/>
                  <a:pt x="320355" y="487389"/>
                  <a:pt x="349623" y="502024"/>
                </a:cubicBezTo>
              </a:path>
            </a:pathLst>
          </a:cu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7" name="Hình tự do: Hình 4">
            <a:extLst>
              <a:ext uri="{FF2B5EF4-FFF2-40B4-BE49-F238E27FC236}">
                <a16:creationId xmlns:a16="http://schemas.microsoft.com/office/drawing/2014/main" id="{F0DA1D89-FB71-C58D-2A46-9C627972A800}"/>
              </a:ext>
            </a:extLst>
          </p:cNvPr>
          <p:cNvSpPr/>
          <p:nvPr/>
        </p:nvSpPr>
        <p:spPr>
          <a:xfrm>
            <a:off x="4912016" y="1775013"/>
            <a:ext cx="737767" cy="604816"/>
          </a:xfrm>
          <a:custGeom>
            <a:avLst/>
            <a:gdLst>
              <a:gd name="connsiteX0" fmla="*/ 0 w 349623"/>
              <a:gd name="connsiteY0" fmla="*/ 0 h 502024"/>
              <a:gd name="connsiteX1" fmla="*/ 17929 w 349623"/>
              <a:gd name="connsiteY1" fmla="*/ 44824 h 502024"/>
              <a:gd name="connsiteX2" fmla="*/ 35859 w 349623"/>
              <a:gd name="connsiteY2" fmla="*/ 62753 h 502024"/>
              <a:gd name="connsiteX3" fmla="*/ 44823 w 349623"/>
              <a:gd name="connsiteY3" fmla="*/ 107577 h 502024"/>
              <a:gd name="connsiteX4" fmla="*/ 134470 w 349623"/>
              <a:gd name="connsiteY4" fmla="*/ 268942 h 502024"/>
              <a:gd name="connsiteX5" fmla="*/ 161365 w 349623"/>
              <a:gd name="connsiteY5" fmla="*/ 304800 h 502024"/>
              <a:gd name="connsiteX6" fmla="*/ 224118 w 349623"/>
              <a:gd name="connsiteY6" fmla="*/ 367553 h 502024"/>
              <a:gd name="connsiteX7" fmla="*/ 304800 w 349623"/>
              <a:gd name="connsiteY7" fmla="*/ 466165 h 502024"/>
              <a:gd name="connsiteX8" fmla="*/ 349623 w 349623"/>
              <a:gd name="connsiteY8" fmla="*/ 502024 h 50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623" h="502024">
                <a:moveTo>
                  <a:pt x="0" y="0"/>
                </a:moveTo>
                <a:cubicBezTo>
                  <a:pt x="5976" y="14941"/>
                  <a:pt x="9945" y="30852"/>
                  <a:pt x="17929" y="44824"/>
                </a:cubicBezTo>
                <a:cubicBezTo>
                  <a:pt x="22122" y="52162"/>
                  <a:pt x="32530" y="54984"/>
                  <a:pt x="35859" y="62753"/>
                </a:cubicBezTo>
                <a:cubicBezTo>
                  <a:pt x="41861" y="76758"/>
                  <a:pt x="39164" y="93430"/>
                  <a:pt x="44823" y="107577"/>
                </a:cubicBezTo>
                <a:cubicBezTo>
                  <a:pt x="60698" y="147264"/>
                  <a:pt x="107006" y="232325"/>
                  <a:pt x="134470" y="268942"/>
                </a:cubicBezTo>
                <a:cubicBezTo>
                  <a:pt x="143435" y="280895"/>
                  <a:pt x="151314" y="293745"/>
                  <a:pt x="161365" y="304800"/>
                </a:cubicBezTo>
                <a:cubicBezTo>
                  <a:pt x="181264" y="326689"/>
                  <a:pt x="208898" y="342187"/>
                  <a:pt x="224118" y="367553"/>
                </a:cubicBezTo>
                <a:cubicBezTo>
                  <a:pt x="264057" y="434120"/>
                  <a:pt x="238691" y="400056"/>
                  <a:pt x="304800" y="466165"/>
                </a:cubicBezTo>
                <a:cubicBezTo>
                  <a:pt x="336419" y="497784"/>
                  <a:pt x="320355" y="487389"/>
                  <a:pt x="349623" y="502024"/>
                </a:cubicBezTo>
              </a:path>
            </a:pathLst>
          </a:custGeom>
          <a:noFill/>
          <a:ln w="19050">
            <a:solidFill>
              <a:srgbClr val="C2580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8" name="Hình tự do: Hình 5">
            <a:extLst>
              <a:ext uri="{FF2B5EF4-FFF2-40B4-BE49-F238E27FC236}">
                <a16:creationId xmlns:a16="http://schemas.microsoft.com/office/drawing/2014/main" id="{65FB1582-3ABA-678A-6532-A93E3BA22DC3}"/>
              </a:ext>
            </a:extLst>
          </p:cNvPr>
          <p:cNvSpPr/>
          <p:nvPr/>
        </p:nvSpPr>
        <p:spPr>
          <a:xfrm flipV="1">
            <a:off x="3245225" y="1855181"/>
            <a:ext cx="3698575" cy="604817"/>
          </a:xfrm>
          <a:custGeom>
            <a:avLst/>
            <a:gdLst>
              <a:gd name="connsiteX0" fmla="*/ 0 w 349623"/>
              <a:gd name="connsiteY0" fmla="*/ 0 h 502024"/>
              <a:gd name="connsiteX1" fmla="*/ 17929 w 349623"/>
              <a:gd name="connsiteY1" fmla="*/ 44824 h 502024"/>
              <a:gd name="connsiteX2" fmla="*/ 35859 w 349623"/>
              <a:gd name="connsiteY2" fmla="*/ 62753 h 502024"/>
              <a:gd name="connsiteX3" fmla="*/ 44823 w 349623"/>
              <a:gd name="connsiteY3" fmla="*/ 107577 h 502024"/>
              <a:gd name="connsiteX4" fmla="*/ 134470 w 349623"/>
              <a:gd name="connsiteY4" fmla="*/ 268942 h 502024"/>
              <a:gd name="connsiteX5" fmla="*/ 161365 w 349623"/>
              <a:gd name="connsiteY5" fmla="*/ 304800 h 502024"/>
              <a:gd name="connsiteX6" fmla="*/ 224118 w 349623"/>
              <a:gd name="connsiteY6" fmla="*/ 367553 h 502024"/>
              <a:gd name="connsiteX7" fmla="*/ 304800 w 349623"/>
              <a:gd name="connsiteY7" fmla="*/ 466165 h 502024"/>
              <a:gd name="connsiteX8" fmla="*/ 349623 w 349623"/>
              <a:gd name="connsiteY8" fmla="*/ 502024 h 5020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623" h="502024">
                <a:moveTo>
                  <a:pt x="0" y="0"/>
                </a:moveTo>
                <a:cubicBezTo>
                  <a:pt x="5976" y="14941"/>
                  <a:pt x="9945" y="30852"/>
                  <a:pt x="17929" y="44824"/>
                </a:cubicBezTo>
                <a:cubicBezTo>
                  <a:pt x="22122" y="52162"/>
                  <a:pt x="32530" y="54984"/>
                  <a:pt x="35859" y="62753"/>
                </a:cubicBezTo>
                <a:cubicBezTo>
                  <a:pt x="41861" y="76758"/>
                  <a:pt x="39164" y="93430"/>
                  <a:pt x="44823" y="107577"/>
                </a:cubicBezTo>
                <a:cubicBezTo>
                  <a:pt x="60698" y="147264"/>
                  <a:pt x="107006" y="232325"/>
                  <a:pt x="134470" y="268942"/>
                </a:cubicBezTo>
                <a:cubicBezTo>
                  <a:pt x="143435" y="280895"/>
                  <a:pt x="151314" y="293745"/>
                  <a:pt x="161365" y="304800"/>
                </a:cubicBezTo>
                <a:cubicBezTo>
                  <a:pt x="181264" y="326689"/>
                  <a:pt x="208898" y="342187"/>
                  <a:pt x="224118" y="367553"/>
                </a:cubicBezTo>
                <a:cubicBezTo>
                  <a:pt x="264057" y="434120"/>
                  <a:pt x="238691" y="400056"/>
                  <a:pt x="304800" y="466165"/>
                </a:cubicBezTo>
                <a:cubicBezTo>
                  <a:pt x="336419" y="497784"/>
                  <a:pt x="320355" y="487389"/>
                  <a:pt x="349623" y="502024"/>
                </a:cubicBezTo>
              </a:path>
            </a:pathLst>
          </a:custGeom>
          <a:noFill/>
          <a:ln w="19050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Hình tự do: Hình 8">
            <a:extLst>
              <a:ext uri="{FF2B5EF4-FFF2-40B4-BE49-F238E27FC236}">
                <a16:creationId xmlns:a16="http://schemas.microsoft.com/office/drawing/2014/main" id="{3D8B00A3-4FF2-13C2-1F37-61C629E4A728}"/>
              </a:ext>
            </a:extLst>
          </p:cNvPr>
          <p:cNvSpPr/>
          <p:nvPr/>
        </p:nvSpPr>
        <p:spPr>
          <a:xfrm>
            <a:off x="9251576" y="1694329"/>
            <a:ext cx="259977" cy="663423"/>
          </a:xfrm>
          <a:custGeom>
            <a:avLst/>
            <a:gdLst>
              <a:gd name="connsiteX0" fmla="*/ 259977 w 259977"/>
              <a:gd name="connsiteY0" fmla="*/ 0 h 663423"/>
              <a:gd name="connsiteX1" fmla="*/ 251012 w 259977"/>
              <a:gd name="connsiteY1" fmla="*/ 107577 h 663423"/>
              <a:gd name="connsiteX2" fmla="*/ 233083 w 259977"/>
              <a:gd name="connsiteY2" fmla="*/ 179295 h 663423"/>
              <a:gd name="connsiteX3" fmla="*/ 215153 w 259977"/>
              <a:gd name="connsiteY3" fmla="*/ 259977 h 663423"/>
              <a:gd name="connsiteX4" fmla="*/ 197224 w 259977"/>
              <a:gd name="connsiteY4" fmla="*/ 331695 h 663423"/>
              <a:gd name="connsiteX5" fmla="*/ 188259 w 259977"/>
              <a:gd name="connsiteY5" fmla="*/ 376518 h 663423"/>
              <a:gd name="connsiteX6" fmla="*/ 143436 w 259977"/>
              <a:gd name="connsiteY6" fmla="*/ 493059 h 663423"/>
              <a:gd name="connsiteX7" fmla="*/ 107577 w 259977"/>
              <a:gd name="connsiteY7" fmla="*/ 573742 h 663423"/>
              <a:gd name="connsiteX8" fmla="*/ 89648 w 259977"/>
              <a:gd name="connsiteY8" fmla="*/ 609600 h 663423"/>
              <a:gd name="connsiteX9" fmla="*/ 35859 w 259977"/>
              <a:gd name="connsiteY9" fmla="*/ 636495 h 663423"/>
              <a:gd name="connsiteX10" fmla="*/ 0 w 259977"/>
              <a:gd name="connsiteY10" fmla="*/ 663389 h 6634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59977" h="663423">
                <a:moveTo>
                  <a:pt x="259977" y="0"/>
                </a:moveTo>
                <a:cubicBezTo>
                  <a:pt x="256989" y="35859"/>
                  <a:pt x="256350" y="71992"/>
                  <a:pt x="251012" y="107577"/>
                </a:cubicBezTo>
                <a:cubicBezTo>
                  <a:pt x="247357" y="131946"/>
                  <a:pt x="238727" y="155308"/>
                  <a:pt x="233083" y="179295"/>
                </a:cubicBezTo>
                <a:cubicBezTo>
                  <a:pt x="226773" y="206113"/>
                  <a:pt x="221463" y="233159"/>
                  <a:pt x="215153" y="259977"/>
                </a:cubicBezTo>
                <a:cubicBezTo>
                  <a:pt x="209509" y="283964"/>
                  <a:pt x="202765" y="307684"/>
                  <a:pt x="197224" y="331695"/>
                </a:cubicBezTo>
                <a:cubicBezTo>
                  <a:pt x="193798" y="346542"/>
                  <a:pt x="192268" y="361818"/>
                  <a:pt x="188259" y="376518"/>
                </a:cubicBezTo>
                <a:cubicBezTo>
                  <a:pt x="168443" y="449175"/>
                  <a:pt x="171381" y="416211"/>
                  <a:pt x="143436" y="493059"/>
                </a:cubicBezTo>
                <a:cubicBezTo>
                  <a:pt x="109591" y="586132"/>
                  <a:pt x="170019" y="461346"/>
                  <a:pt x="107577" y="573742"/>
                </a:cubicBezTo>
                <a:cubicBezTo>
                  <a:pt x="101087" y="585424"/>
                  <a:pt x="98203" y="599334"/>
                  <a:pt x="89648" y="609600"/>
                </a:cubicBezTo>
                <a:cubicBezTo>
                  <a:pt x="76280" y="625642"/>
                  <a:pt x="54216" y="630376"/>
                  <a:pt x="35859" y="636495"/>
                </a:cubicBezTo>
                <a:cubicBezTo>
                  <a:pt x="6852" y="665502"/>
                  <a:pt x="21643" y="663389"/>
                  <a:pt x="0" y="663389"/>
                </a:cubicBezTo>
              </a:path>
            </a:pathLst>
          </a:custGeom>
          <a:noFill/>
          <a:ln w="19050">
            <a:solidFill>
              <a:srgbClr val="8DC83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0" name="Hình tự do: Hình 9">
            <a:extLst>
              <a:ext uri="{FF2B5EF4-FFF2-40B4-BE49-F238E27FC236}">
                <a16:creationId xmlns:a16="http://schemas.microsoft.com/office/drawing/2014/main" id="{EE8AF8F9-9F39-019A-933E-0DA499E530FA}"/>
              </a:ext>
            </a:extLst>
          </p:cNvPr>
          <p:cNvSpPr/>
          <p:nvPr/>
        </p:nvSpPr>
        <p:spPr>
          <a:xfrm>
            <a:off x="6588664" y="2734235"/>
            <a:ext cx="3846254" cy="1299883"/>
          </a:xfrm>
          <a:custGeom>
            <a:avLst/>
            <a:gdLst>
              <a:gd name="connsiteX0" fmla="*/ 3846254 w 3846254"/>
              <a:gd name="connsiteY0" fmla="*/ 627530 h 1299883"/>
              <a:gd name="connsiteX1" fmla="*/ 3675924 w 3846254"/>
              <a:gd name="connsiteY1" fmla="*/ 851647 h 1299883"/>
              <a:gd name="connsiteX2" fmla="*/ 3523524 w 3846254"/>
              <a:gd name="connsiteY2" fmla="*/ 986118 h 1299883"/>
              <a:gd name="connsiteX3" fmla="*/ 3371124 w 3846254"/>
              <a:gd name="connsiteY3" fmla="*/ 1111624 h 1299883"/>
              <a:gd name="connsiteX4" fmla="*/ 3218724 w 3846254"/>
              <a:gd name="connsiteY4" fmla="*/ 1183341 h 1299883"/>
              <a:gd name="connsiteX5" fmla="*/ 3129077 w 3846254"/>
              <a:gd name="connsiteY5" fmla="*/ 1210236 h 1299883"/>
              <a:gd name="connsiteX6" fmla="*/ 3057360 w 3846254"/>
              <a:gd name="connsiteY6" fmla="*/ 1237130 h 1299883"/>
              <a:gd name="connsiteX7" fmla="*/ 2887030 w 3846254"/>
              <a:gd name="connsiteY7" fmla="*/ 1264024 h 1299883"/>
              <a:gd name="connsiteX8" fmla="*/ 2806348 w 3846254"/>
              <a:gd name="connsiteY8" fmla="*/ 1281953 h 1299883"/>
              <a:gd name="connsiteX9" fmla="*/ 2644983 w 3846254"/>
              <a:gd name="connsiteY9" fmla="*/ 1290918 h 1299883"/>
              <a:gd name="connsiteX10" fmla="*/ 2546371 w 3846254"/>
              <a:gd name="connsiteY10" fmla="*/ 1299883 h 1299883"/>
              <a:gd name="connsiteX11" fmla="*/ 2376042 w 3846254"/>
              <a:gd name="connsiteY11" fmla="*/ 1281953 h 1299883"/>
              <a:gd name="connsiteX12" fmla="*/ 2268465 w 3846254"/>
              <a:gd name="connsiteY12" fmla="*/ 1228165 h 1299883"/>
              <a:gd name="connsiteX13" fmla="*/ 2223642 w 3846254"/>
              <a:gd name="connsiteY13" fmla="*/ 1210236 h 1299883"/>
              <a:gd name="connsiteX14" fmla="*/ 2142960 w 3846254"/>
              <a:gd name="connsiteY14" fmla="*/ 1156447 h 1299883"/>
              <a:gd name="connsiteX15" fmla="*/ 2071242 w 3846254"/>
              <a:gd name="connsiteY15" fmla="*/ 1129553 h 1299883"/>
              <a:gd name="connsiteX16" fmla="*/ 2008489 w 3846254"/>
              <a:gd name="connsiteY16" fmla="*/ 1093694 h 1299883"/>
              <a:gd name="connsiteX17" fmla="*/ 1954701 w 3846254"/>
              <a:gd name="connsiteY17" fmla="*/ 1066800 h 1299883"/>
              <a:gd name="connsiteX18" fmla="*/ 1909877 w 3846254"/>
              <a:gd name="connsiteY18" fmla="*/ 1039906 h 1299883"/>
              <a:gd name="connsiteX19" fmla="*/ 1847124 w 3846254"/>
              <a:gd name="connsiteY19" fmla="*/ 1013012 h 1299883"/>
              <a:gd name="connsiteX20" fmla="*/ 1712654 w 3846254"/>
              <a:gd name="connsiteY20" fmla="*/ 923365 h 1299883"/>
              <a:gd name="connsiteX21" fmla="*/ 1649901 w 3846254"/>
              <a:gd name="connsiteY21" fmla="*/ 887506 h 1299883"/>
              <a:gd name="connsiteX22" fmla="*/ 1506465 w 3846254"/>
              <a:gd name="connsiteY22" fmla="*/ 779930 h 1299883"/>
              <a:gd name="connsiteX23" fmla="*/ 1389924 w 3846254"/>
              <a:gd name="connsiteY23" fmla="*/ 690283 h 1299883"/>
              <a:gd name="connsiteX24" fmla="*/ 1291312 w 3846254"/>
              <a:gd name="connsiteY24" fmla="*/ 636494 h 1299883"/>
              <a:gd name="connsiteX25" fmla="*/ 1138912 w 3846254"/>
              <a:gd name="connsiteY25" fmla="*/ 537883 h 1299883"/>
              <a:gd name="connsiteX26" fmla="*/ 986512 w 3846254"/>
              <a:gd name="connsiteY26" fmla="*/ 466165 h 1299883"/>
              <a:gd name="connsiteX27" fmla="*/ 825148 w 3846254"/>
              <a:gd name="connsiteY27" fmla="*/ 376518 h 1299883"/>
              <a:gd name="connsiteX28" fmla="*/ 690677 w 3846254"/>
              <a:gd name="connsiteY28" fmla="*/ 286871 h 1299883"/>
              <a:gd name="connsiteX29" fmla="*/ 583101 w 3846254"/>
              <a:gd name="connsiteY29" fmla="*/ 242047 h 1299883"/>
              <a:gd name="connsiteX30" fmla="*/ 493454 w 3846254"/>
              <a:gd name="connsiteY30" fmla="*/ 188259 h 1299883"/>
              <a:gd name="connsiteX31" fmla="*/ 457595 w 3846254"/>
              <a:gd name="connsiteY31" fmla="*/ 170330 h 1299883"/>
              <a:gd name="connsiteX32" fmla="*/ 332089 w 3846254"/>
              <a:gd name="connsiteY32" fmla="*/ 107577 h 1299883"/>
              <a:gd name="connsiteX33" fmla="*/ 278301 w 3846254"/>
              <a:gd name="connsiteY33" fmla="*/ 80683 h 1299883"/>
              <a:gd name="connsiteX34" fmla="*/ 170724 w 3846254"/>
              <a:gd name="connsiteY34" fmla="*/ 53789 h 1299883"/>
              <a:gd name="connsiteX35" fmla="*/ 134865 w 3846254"/>
              <a:gd name="connsiteY35" fmla="*/ 26894 h 1299883"/>
              <a:gd name="connsiteX36" fmla="*/ 27289 w 3846254"/>
              <a:gd name="connsiteY36" fmla="*/ 0 h 1299883"/>
              <a:gd name="connsiteX37" fmla="*/ 9360 w 3846254"/>
              <a:gd name="connsiteY37" fmla="*/ 17930 h 12998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3846254" h="1299883">
                <a:moveTo>
                  <a:pt x="3846254" y="627530"/>
                </a:moveTo>
                <a:cubicBezTo>
                  <a:pt x="3786574" y="714337"/>
                  <a:pt x="3749402" y="781108"/>
                  <a:pt x="3675924" y="851647"/>
                </a:cubicBezTo>
                <a:cubicBezTo>
                  <a:pt x="3627051" y="898565"/>
                  <a:pt x="3574160" y="941109"/>
                  <a:pt x="3523524" y="986118"/>
                </a:cubicBezTo>
                <a:cubicBezTo>
                  <a:pt x="3473352" y="1030715"/>
                  <a:pt x="3429133" y="1077501"/>
                  <a:pt x="3371124" y="1111624"/>
                </a:cubicBezTo>
                <a:cubicBezTo>
                  <a:pt x="3346474" y="1126124"/>
                  <a:pt x="3254045" y="1170875"/>
                  <a:pt x="3218724" y="1183341"/>
                </a:cubicBezTo>
                <a:cubicBezTo>
                  <a:pt x="3189304" y="1193725"/>
                  <a:pt x="3158674" y="1200370"/>
                  <a:pt x="3129077" y="1210236"/>
                </a:cubicBezTo>
                <a:cubicBezTo>
                  <a:pt x="3104856" y="1218310"/>
                  <a:pt x="3081960" y="1230297"/>
                  <a:pt x="3057360" y="1237130"/>
                </a:cubicBezTo>
                <a:cubicBezTo>
                  <a:pt x="2960027" y="1264167"/>
                  <a:pt x="2981264" y="1248318"/>
                  <a:pt x="2887030" y="1264024"/>
                </a:cubicBezTo>
                <a:cubicBezTo>
                  <a:pt x="2859855" y="1268553"/>
                  <a:pt x="2833730" y="1278911"/>
                  <a:pt x="2806348" y="1281953"/>
                </a:cubicBezTo>
                <a:cubicBezTo>
                  <a:pt x="2752806" y="1287902"/>
                  <a:pt x="2698727" y="1287211"/>
                  <a:pt x="2644983" y="1290918"/>
                </a:cubicBezTo>
                <a:cubicBezTo>
                  <a:pt x="2612055" y="1293189"/>
                  <a:pt x="2579242" y="1296895"/>
                  <a:pt x="2546371" y="1299883"/>
                </a:cubicBezTo>
                <a:cubicBezTo>
                  <a:pt x="2489595" y="1293906"/>
                  <a:pt x="2431321" y="1296219"/>
                  <a:pt x="2376042" y="1281953"/>
                </a:cubicBezTo>
                <a:cubicBezTo>
                  <a:pt x="2337222" y="1271935"/>
                  <a:pt x="2305689" y="1243054"/>
                  <a:pt x="2268465" y="1228165"/>
                </a:cubicBezTo>
                <a:cubicBezTo>
                  <a:pt x="2253524" y="1222189"/>
                  <a:pt x="2237614" y="1218220"/>
                  <a:pt x="2223642" y="1210236"/>
                </a:cubicBezTo>
                <a:cubicBezTo>
                  <a:pt x="2195578" y="1194199"/>
                  <a:pt x="2171526" y="1171571"/>
                  <a:pt x="2142960" y="1156447"/>
                </a:cubicBezTo>
                <a:cubicBezTo>
                  <a:pt x="2120396" y="1144501"/>
                  <a:pt x="2094378" y="1140350"/>
                  <a:pt x="2071242" y="1129553"/>
                </a:cubicBezTo>
                <a:cubicBezTo>
                  <a:pt x="2049410" y="1119365"/>
                  <a:pt x="2029701" y="1105116"/>
                  <a:pt x="2008489" y="1093694"/>
                </a:cubicBezTo>
                <a:cubicBezTo>
                  <a:pt x="1990839" y="1084190"/>
                  <a:pt x="1972299" y="1076399"/>
                  <a:pt x="1954701" y="1066800"/>
                </a:cubicBezTo>
                <a:cubicBezTo>
                  <a:pt x="1939404" y="1058456"/>
                  <a:pt x="1925462" y="1047698"/>
                  <a:pt x="1909877" y="1039906"/>
                </a:cubicBezTo>
                <a:cubicBezTo>
                  <a:pt x="1889522" y="1029729"/>
                  <a:pt x="1867479" y="1023190"/>
                  <a:pt x="1847124" y="1013012"/>
                </a:cubicBezTo>
                <a:cubicBezTo>
                  <a:pt x="1804903" y="991901"/>
                  <a:pt x="1745651" y="944716"/>
                  <a:pt x="1712654" y="923365"/>
                </a:cubicBezTo>
                <a:cubicBezTo>
                  <a:pt x="1692427" y="910277"/>
                  <a:pt x="1669678" y="901264"/>
                  <a:pt x="1649901" y="887506"/>
                </a:cubicBezTo>
                <a:cubicBezTo>
                  <a:pt x="1600840" y="853377"/>
                  <a:pt x="1552377" y="818191"/>
                  <a:pt x="1506465" y="779930"/>
                </a:cubicBezTo>
                <a:cubicBezTo>
                  <a:pt x="1467383" y="747361"/>
                  <a:pt x="1433721" y="717048"/>
                  <a:pt x="1389924" y="690283"/>
                </a:cubicBezTo>
                <a:cubicBezTo>
                  <a:pt x="1357975" y="670759"/>
                  <a:pt x="1322969" y="656488"/>
                  <a:pt x="1291312" y="636494"/>
                </a:cubicBezTo>
                <a:cubicBezTo>
                  <a:pt x="1152082" y="548558"/>
                  <a:pt x="1289886" y="613370"/>
                  <a:pt x="1138912" y="537883"/>
                </a:cubicBezTo>
                <a:cubicBezTo>
                  <a:pt x="1088695" y="512775"/>
                  <a:pt x="1036440" y="491842"/>
                  <a:pt x="986512" y="466165"/>
                </a:cubicBezTo>
                <a:cubicBezTo>
                  <a:pt x="931793" y="438024"/>
                  <a:pt x="876345" y="410649"/>
                  <a:pt x="825148" y="376518"/>
                </a:cubicBezTo>
                <a:cubicBezTo>
                  <a:pt x="780324" y="346636"/>
                  <a:pt x="740404" y="307591"/>
                  <a:pt x="690677" y="286871"/>
                </a:cubicBezTo>
                <a:cubicBezTo>
                  <a:pt x="654818" y="271930"/>
                  <a:pt x="618600" y="257824"/>
                  <a:pt x="583101" y="242047"/>
                </a:cubicBezTo>
                <a:cubicBezTo>
                  <a:pt x="488398" y="199957"/>
                  <a:pt x="565883" y="233527"/>
                  <a:pt x="493454" y="188259"/>
                </a:cubicBezTo>
                <a:cubicBezTo>
                  <a:pt x="482122" y="181176"/>
                  <a:pt x="469327" y="176729"/>
                  <a:pt x="457595" y="170330"/>
                </a:cubicBezTo>
                <a:cubicBezTo>
                  <a:pt x="314227" y="92130"/>
                  <a:pt x="474472" y="173292"/>
                  <a:pt x="332089" y="107577"/>
                </a:cubicBezTo>
                <a:cubicBezTo>
                  <a:pt x="313888" y="99177"/>
                  <a:pt x="296805" y="88393"/>
                  <a:pt x="278301" y="80683"/>
                </a:cubicBezTo>
                <a:cubicBezTo>
                  <a:pt x="230943" y="60951"/>
                  <a:pt x="220385" y="62065"/>
                  <a:pt x="170724" y="53789"/>
                </a:cubicBezTo>
                <a:cubicBezTo>
                  <a:pt x="158771" y="44824"/>
                  <a:pt x="148855" y="32140"/>
                  <a:pt x="134865" y="26894"/>
                </a:cubicBezTo>
                <a:cubicBezTo>
                  <a:pt x="100256" y="13915"/>
                  <a:pt x="27289" y="0"/>
                  <a:pt x="27289" y="0"/>
                </a:cubicBezTo>
                <a:cubicBezTo>
                  <a:pt x="-3614" y="10301"/>
                  <a:pt x="-6287" y="2283"/>
                  <a:pt x="9360" y="17930"/>
                </a:cubicBezTo>
              </a:path>
            </a:pathLst>
          </a:custGeom>
          <a:noFill/>
          <a:ln w="19050">
            <a:solidFill>
              <a:srgbClr val="C2580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Hình tự do: Hình 10">
            <a:extLst>
              <a:ext uri="{FF2B5EF4-FFF2-40B4-BE49-F238E27FC236}">
                <a16:creationId xmlns:a16="http://schemas.microsoft.com/office/drawing/2014/main" id="{170E06D9-7FDC-53F4-056C-9527B3E0491B}"/>
              </a:ext>
            </a:extLst>
          </p:cNvPr>
          <p:cNvSpPr/>
          <p:nvPr/>
        </p:nvSpPr>
        <p:spPr>
          <a:xfrm>
            <a:off x="8220635" y="4509247"/>
            <a:ext cx="1192306" cy="690282"/>
          </a:xfrm>
          <a:custGeom>
            <a:avLst/>
            <a:gdLst>
              <a:gd name="connsiteX0" fmla="*/ 1192306 w 1192306"/>
              <a:gd name="connsiteY0" fmla="*/ 690282 h 690282"/>
              <a:gd name="connsiteX1" fmla="*/ 1075765 w 1192306"/>
              <a:gd name="connsiteY1" fmla="*/ 672353 h 690282"/>
              <a:gd name="connsiteX2" fmla="*/ 923365 w 1192306"/>
              <a:gd name="connsiteY2" fmla="*/ 600635 h 690282"/>
              <a:gd name="connsiteX3" fmla="*/ 654424 w 1192306"/>
              <a:gd name="connsiteY3" fmla="*/ 466165 h 690282"/>
              <a:gd name="connsiteX4" fmla="*/ 573741 w 1192306"/>
              <a:gd name="connsiteY4" fmla="*/ 421341 h 690282"/>
              <a:gd name="connsiteX5" fmla="*/ 457200 w 1192306"/>
              <a:gd name="connsiteY5" fmla="*/ 340659 h 690282"/>
              <a:gd name="connsiteX6" fmla="*/ 331694 w 1192306"/>
              <a:gd name="connsiteY6" fmla="*/ 268941 h 690282"/>
              <a:gd name="connsiteX7" fmla="*/ 304800 w 1192306"/>
              <a:gd name="connsiteY7" fmla="*/ 242047 h 690282"/>
              <a:gd name="connsiteX8" fmla="*/ 268941 w 1192306"/>
              <a:gd name="connsiteY8" fmla="*/ 224118 h 690282"/>
              <a:gd name="connsiteX9" fmla="*/ 224118 w 1192306"/>
              <a:gd name="connsiteY9" fmla="*/ 197224 h 690282"/>
              <a:gd name="connsiteX10" fmla="*/ 197224 w 1192306"/>
              <a:gd name="connsiteY10" fmla="*/ 170329 h 690282"/>
              <a:gd name="connsiteX11" fmla="*/ 170330 w 1192306"/>
              <a:gd name="connsiteY11" fmla="*/ 152400 h 690282"/>
              <a:gd name="connsiteX12" fmla="*/ 134471 w 1192306"/>
              <a:gd name="connsiteY12" fmla="*/ 125506 h 690282"/>
              <a:gd name="connsiteX13" fmla="*/ 116541 w 1192306"/>
              <a:gd name="connsiteY13" fmla="*/ 107577 h 690282"/>
              <a:gd name="connsiteX14" fmla="*/ 89647 w 1192306"/>
              <a:gd name="connsiteY14" fmla="*/ 89647 h 690282"/>
              <a:gd name="connsiteX15" fmla="*/ 26894 w 1192306"/>
              <a:gd name="connsiteY15" fmla="*/ 35859 h 690282"/>
              <a:gd name="connsiteX16" fmla="*/ 0 w 1192306"/>
              <a:gd name="connsiteY16" fmla="*/ 0 h 690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92306" h="690282">
                <a:moveTo>
                  <a:pt x="1192306" y="690282"/>
                </a:moveTo>
                <a:cubicBezTo>
                  <a:pt x="1153459" y="684306"/>
                  <a:pt x="1113684" y="682695"/>
                  <a:pt x="1075765" y="672353"/>
                </a:cubicBezTo>
                <a:cubicBezTo>
                  <a:pt x="1042939" y="663400"/>
                  <a:pt x="955765" y="615362"/>
                  <a:pt x="923365" y="600635"/>
                </a:cubicBezTo>
                <a:cubicBezTo>
                  <a:pt x="700505" y="499335"/>
                  <a:pt x="894094" y="600380"/>
                  <a:pt x="654424" y="466165"/>
                </a:cubicBezTo>
                <a:cubicBezTo>
                  <a:pt x="627580" y="451133"/>
                  <a:pt x="599037" y="438853"/>
                  <a:pt x="573741" y="421341"/>
                </a:cubicBezTo>
                <a:cubicBezTo>
                  <a:pt x="534894" y="394447"/>
                  <a:pt x="499460" y="361789"/>
                  <a:pt x="457200" y="340659"/>
                </a:cubicBezTo>
                <a:cubicBezTo>
                  <a:pt x="421191" y="322654"/>
                  <a:pt x="351913" y="289160"/>
                  <a:pt x="331694" y="268941"/>
                </a:cubicBezTo>
                <a:cubicBezTo>
                  <a:pt x="322729" y="259976"/>
                  <a:pt x="315117" y="249416"/>
                  <a:pt x="304800" y="242047"/>
                </a:cubicBezTo>
                <a:cubicBezTo>
                  <a:pt x="293925" y="234280"/>
                  <a:pt x="280623" y="230608"/>
                  <a:pt x="268941" y="224118"/>
                </a:cubicBezTo>
                <a:cubicBezTo>
                  <a:pt x="253710" y="215656"/>
                  <a:pt x="238057" y="207679"/>
                  <a:pt x="224118" y="197224"/>
                </a:cubicBezTo>
                <a:cubicBezTo>
                  <a:pt x="213976" y="189617"/>
                  <a:pt x="206964" y="178445"/>
                  <a:pt x="197224" y="170329"/>
                </a:cubicBezTo>
                <a:cubicBezTo>
                  <a:pt x="188947" y="163432"/>
                  <a:pt x="179097" y="158662"/>
                  <a:pt x="170330" y="152400"/>
                </a:cubicBezTo>
                <a:cubicBezTo>
                  <a:pt x="158172" y="143716"/>
                  <a:pt x="145949" y="135071"/>
                  <a:pt x="134471" y="125506"/>
                </a:cubicBezTo>
                <a:cubicBezTo>
                  <a:pt x="127978" y="120095"/>
                  <a:pt x="123141" y="112857"/>
                  <a:pt x="116541" y="107577"/>
                </a:cubicBezTo>
                <a:cubicBezTo>
                  <a:pt x="108128" y="100846"/>
                  <a:pt x="97266" y="97266"/>
                  <a:pt x="89647" y="89647"/>
                </a:cubicBezTo>
                <a:cubicBezTo>
                  <a:pt x="32226" y="32225"/>
                  <a:pt x="79675" y="53453"/>
                  <a:pt x="26894" y="35859"/>
                </a:cubicBezTo>
                <a:cubicBezTo>
                  <a:pt x="4240" y="13204"/>
                  <a:pt x="12745" y="25489"/>
                  <a:pt x="0" y="0"/>
                </a:cubicBezTo>
              </a:path>
            </a:pathLst>
          </a:custGeom>
          <a:noFill/>
          <a:ln w="19050">
            <a:solidFill>
              <a:srgbClr val="F8972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2" name="Hình tự do: Hình 11">
            <a:extLst>
              <a:ext uri="{FF2B5EF4-FFF2-40B4-BE49-F238E27FC236}">
                <a16:creationId xmlns:a16="http://schemas.microsoft.com/office/drawing/2014/main" id="{E732526D-2FCC-CCA0-6B71-F380549C299C}"/>
              </a:ext>
            </a:extLst>
          </p:cNvPr>
          <p:cNvSpPr/>
          <p:nvPr/>
        </p:nvSpPr>
        <p:spPr>
          <a:xfrm>
            <a:off x="6024282" y="2779059"/>
            <a:ext cx="2438400" cy="1882588"/>
          </a:xfrm>
          <a:custGeom>
            <a:avLst/>
            <a:gdLst>
              <a:gd name="connsiteX0" fmla="*/ 0 w 2438400"/>
              <a:gd name="connsiteY0" fmla="*/ 1882588 h 1882588"/>
              <a:gd name="connsiteX1" fmla="*/ 44824 w 2438400"/>
              <a:gd name="connsiteY1" fmla="*/ 1837765 h 1882588"/>
              <a:gd name="connsiteX2" fmla="*/ 134471 w 2438400"/>
              <a:gd name="connsiteY2" fmla="*/ 1739153 h 1882588"/>
              <a:gd name="connsiteX3" fmla="*/ 233083 w 2438400"/>
              <a:gd name="connsiteY3" fmla="*/ 1649506 h 1882588"/>
              <a:gd name="connsiteX4" fmla="*/ 421342 w 2438400"/>
              <a:gd name="connsiteY4" fmla="*/ 1452282 h 1882588"/>
              <a:gd name="connsiteX5" fmla="*/ 502024 w 2438400"/>
              <a:gd name="connsiteY5" fmla="*/ 1371600 h 1882588"/>
              <a:gd name="connsiteX6" fmla="*/ 770965 w 2438400"/>
              <a:gd name="connsiteY6" fmla="*/ 1102659 h 1882588"/>
              <a:gd name="connsiteX7" fmla="*/ 941294 w 2438400"/>
              <a:gd name="connsiteY7" fmla="*/ 932329 h 1882588"/>
              <a:gd name="connsiteX8" fmla="*/ 1021977 w 2438400"/>
              <a:gd name="connsiteY8" fmla="*/ 851647 h 1882588"/>
              <a:gd name="connsiteX9" fmla="*/ 1129553 w 2438400"/>
              <a:gd name="connsiteY9" fmla="*/ 753035 h 1882588"/>
              <a:gd name="connsiteX10" fmla="*/ 1219200 w 2438400"/>
              <a:gd name="connsiteY10" fmla="*/ 663388 h 1882588"/>
              <a:gd name="connsiteX11" fmla="*/ 1308847 w 2438400"/>
              <a:gd name="connsiteY11" fmla="*/ 564776 h 1882588"/>
              <a:gd name="connsiteX12" fmla="*/ 1407459 w 2438400"/>
              <a:gd name="connsiteY12" fmla="*/ 484094 h 1882588"/>
              <a:gd name="connsiteX13" fmla="*/ 1497106 w 2438400"/>
              <a:gd name="connsiteY13" fmla="*/ 394447 h 1882588"/>
              <a:gd name="connsiteX14" fmla="*/ 1676400 w 2438400"/>
              <a:gd name="connsiteY14" fmla="*/ 242047 h 1882588"/>
              <a:gd name="connsiteX15" fmla="*/ 1766047 w 2438400"/>
              <a:gd name="connsiteY15" fmla="*/ 161365 h 1882588"/>
              <a:gd name="connsiteX16" fmla="*/ 1972236 w 2438400"/>
              <a:gd name="connsiteY16" fmla="*/ 17929 h 1882588"/>
              <a:gd name="connsiteX17" fmla="*/ 2061883 w 2438400"/>
              <a:gd name="connsiteY17" fmla="*/ 8965 h 1882588"/>
              <a:gd name="connsiteX18" fmla="*/ 2232212 w 2438400"/>
              <a:gd name="connsiteY18" fmla="*/ 0 h 1882588"/>
              <a:gd name="connsiteX19" fmla="*/ 2438400 w 2438400"/>
              <a:gd name="connsiteY19" fmla="*/ 8965 h 1882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438400" h="1882588">
                <a:moveTo>
                  <a:pt x="0" y="1882588"/>
                </a:moveTo>
                <a:cubicBezTo>
                  <a:pt x="14941" y="1867647"/>
                  <a:pt x="30372" y="1853180"/>
                  <a:pt x="44824" y="1837765"/>
                </a:cubicBezTo>
                <a:cubicBezTo>
                  <a:pt x="75207" y="1805357"/>
                  <a:pt x="103059" y="1770565"/>
                  <a:pt x="134471" y="1739153"/>
                </a:cubicBezTo>
                <a:cubicBezTo>
                  <a:pt x="165883" y="1707741"/>
                  <a:pt x="201671" y="1680918"/>
                  <a:pt x="233083" y="1649506"/>
                </a:cubicBezTo>
                <a:cubicBezTo>
                  <a:pt x="297348" y="1585241"/>
                  <a:pt x="358140" y="1517591"/>
                  <a:pt x="421342" y="1452282"/>
                </a:cubicBezTo>
                <a:cubicBezTo>
                  <a:pt x="447792" y="1424951"/>
                  <a:pt x="475130" y="1398494"/>
                  <a:pt x="502024" y="1371600"/>
                </a:cubicBezTo>
                <a:lnTo>
                  <a:pt x="770965" y="1102659"/>
                </a:lnTo>
                <a:lnTo>
                  <a:pt x="941294" y="932329"/>
                </a:lnTo>
                <a:cubicBezTo>
                  <a:pt x="968188" y="905435"/>
                  <a:pt x="994435" y="877877"/>
                  <a:pt x="1021977" y="851647"/>
                </a:cubicBezTo>
                <a:cubicBezTo>
                  <a:pt x="1057203" y="818099"/>
                  <a:pt x="1094366" y="786623"/>
                  <a:pt x="1129553" y="753035"/>
                </a:cubicBezTo>
                <a:cubicBezTo>
                  <a:pt x="1160122" y="723855"/>
                  <a:pt x="1190773" y="694658"/>
                  <a:pt x="1219200" y="663388"/>
                </a:cubicBezTo>
                <a:cubicBezTo>
                  <a:pt x="1249082" y="630517"/>
                  <a:pt x="1276678" y="595413"/>
                  <a:pt x="1308847" y="564776"/>
                </a:cubicBezTo>
                <a:cubicBezTo>
                  <a:pt x="1339602" y="535486"/>
                  <a:pt x="1375965" y="512588"/>
                  <a:pt x="1407459" y="484094"/>
                </a:cubicBezTo>
                <a:cubicBezTo>
                  <a:pt x="1438796" y="455741"/>
                  <a:pt x="1465694" y="422717"/>
                  <a:pt x="1497106" y="394447"/>
                </a:cubicBezTo>
                <a:cubicBezTo>
                  <a:pt x="1555408" y="341975"/>
                  <a:pt x="1617126" y="293418"/>
                  <a:pt x="1676400" y="242047"/>
                </a:cubicBezTo>
                <a:cubicBezTo>
                  <a:pt x="1706781" y="215717"/>
                  <a:pt x="1734182" y="185877"/>
                  <a:pt x="1766047" y="161365"/>
                </a:cubicBezTo>
                <a:cubicBezTo>
                  <a:pt x="1799779" y="135417"/>
                  <a:pt x="1919083" y="36532"/>
                  <a:pt x="1972236" y="17929"/>
                </a:cubicBezTo>
                <a:cubicBezTo>
                  <a:pt x="2000581" y="8008"/>
                  <a:pt x="2031923" y="11031"/>
                  <a:pt x="2061883" y="8965"/>
                </a:cubicBezTo>
                <a:cubicBezTo>
                  <a:pt x="2118603" y="5053"/>
                  <a:pt x="2175436" y="2988"/>
                  <a:pt x="2232212" y="0"/>
                </a:cubicBezTo>
                <a:cubicBezTo>
                  <a:pt x="2300935" y="3124"/>
                  <a:pt x="2369606" y="8965"/>
                  <a:pt x="2438400" y="8965"/>
                </a:cubicBezTo>
              </a:path>
            </a:pathLst>
          </a:custGeom>
          <a:noFill/>
          <a:ln w="19050">
            <a:solidFill>
              <a:srgbClr val="8DC83C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3" name="Hình tự do: Hình 12">
            <a:extLst>
              <a:ext uri="{FF2B5EF4-FFF2-40B4-BE49-F238E27FC236}">
                <a16:creationId xmlns:a16="http://schemas.microsoft.com/office/drawing/2014/main" id="{70190327-1F45-75A3-E474-97A170832B3D}"/>
              </a:ext>
            </a:extLst>
          </p:cNvPr>
          <p:cNvSpPr/>
          <p:nvPr/>
        </p:nvSpPr>
        <p:spPr>
          <a:xfrm>
            <a:off x="2913529" y="3496235"/>
            <a:ext cx="4455489" cy="1013012"/>
          </a:xfrm>
          <a:custGeom>
            <a:avLst/>
            <a:gdLst>
              <a:gd name="connsiteX0" fmla="*/ 0 w 4455489"/>
              <a:gd name="connsiteY0" fmla="*/ 1013012 h 1013012"/>
              <a:gd name="connsiteX1" fmla="*/ 80683 w 4455489"/>
              <a:gd name="connsiteY1" fmla="*/ 860612 h 1013012"/>
              <a:gd name="connsiteX2" fmla="*/ 385483 w 4455489"/>
              <a:gd name="connsiteY2" fmla="*/ 555812 h 1013012"/>
              <a:gd name="connsiteX3" fmla="*/ 582706 w 4455489"/>
              <a:gd name="connsiteY3" fmla="*/ 385483 h 1013012"/>
              <a:gd name="connsiteX4" fmla="*/ 770965 w 4455489"/>
              <a:gd name="connsiteY4" fmla="*/ 295836 h 1013012"/>
              <a:gd name="connsiteX5" fmla="*/ 860612 w 4455489"/>
              <a:gd name="connsiteY5" fmla="*/ 233083 h 1013012"/>
              <a:gd name="connsiteX6" fmla="*/ 914400 w 4455489"/>
              <a:gd name="connsiteY6" fmla="*/ 188259 h 1013012"/>
              <a:gd name="connsiteX7" fmla="*/ 1093695 w 4455489"/>
              <a:gd name="connsiteY7" fmla="*/ 116541 h 1013012"/>
              <a:gd name="connsiteX8" fmla="*/ 1165412 w 4455489"/>
              <a:gd name="connsiteY8" fmla="*/ 80683 h 1013012"/>
              <a:gd name="connsiteX9" fmla="*/ 1255059 w 4455489"/>
              <a:gd name="connsiteY9" fmla="*/ 62753 h 1013012"/>
              <a:gd name="connsiteX10" fmla="*/ 1344706 w 4455489"/>
              <a:gd name="connsiteY10" fmla="*/ 35859 h 1013012"/>
              <a:gd name="connsiteX11" fmla="*/ 1425389 w 4455489"/>
              <a:gd name="connsiteY11" fmla="*/ 8965 h 1013012"/>
              <a:gd name="connsiteX12" fmla="*/ 1497106 w 4455489"/>
              <a:gd name="connsiteY12" fmla="*/ 0 h 1013012"/>
              <a:gd name="connsiteX13" fmla="*/ 1766047 w 4455489"/>
              <a:gd name="connsiteY13" fmla="*/ 17930 h 1013012"/>
              <a:gd name="connsiteX14" fmla="*/ 1927412 w 4455489"/>
              <a:gd name="connsiteY14" fmla="*/ 71718 h 1013012"/>
              <a:gd name="connsiteX15" fmla="*/ 2034989 w 4455489"/>
              <a:gd name="connsiteY15" fmla="*/ 107577 h 1013012"/>
              <a:gd name="connsiteX16" fmla="*/ 2151530 w 4455489"/>
              <a:gd name="connsiteY16" fmla="*/ 152400 h 1013012"/>
              <a:gd name="connsiteX17" fmla="*/ 2241177 w 4455489"/>
              <a:gd name="connsiteY17" fmla="*/ 179294 h 1013012"/>
              <a:gd name="connsiteX18" fmla="*/ 2330824 w 4455489"/>
              <a:gd name="connsiteY18" fmla="*/ 215153 h 1013012"/>
              <a:gd name="connsiteX19" fmla="*/ 2537012 w 4455489"/>
              <a:gd name="connsiteY19" fmla="*/ 268941 h 1013012"/>
              <a:gd name="connsiteX20" fmla="*/ 2644589 w 4455489"/>
              <a:gd name="connsiteY20" fmla="*/ 286871 h 1013012"/>
              <a:gd name="connsiteX21" fmla="*/ 2734236 w 4455489"/>
              <a:gd name="connsiteY21" fmla="*/ 304800 h 1013012"/>
              <a:gd name="connsiteX22" fmla="*/ 2913530 w 4455489"/>
              <a:gd name="connsiteY22" fmla="*/ 313765 h 1013012"/>
              <a:gd name="connsiteX23" fmla="*/ 3209365 w 4455489"/>
              <a:gd name="connsiteY23" fmla="*/ 358589 h 1013012"/>
              <a:gd name="connsiteX24" fmla="*/ 3406589 w 4455489"/>
              <a:gd name="connsiteY24" fmla="*/ 394447 h 1013012"/>
              <a:gd name="connsiteX25" fmla="*/ 3621742 w 4455489"/>
              <a:gd name="connsiteY25" fmla="*/ 403412 h 1013012"/>
              <a:gd name="connsiteX26" fmla="*/ 3998259 w 4455489"/>
              <a:gd name="connsiteY26" fmla="*/ 430306 h 1013012"/>
              <a:gd name="connsiteX27" fmla="*/ 4204447 w 4455489"/>
              <a:gd name="connsiteY27" fmla="*/ 484094 h 1013012"/>
              <a:gd name="connsiteX28" fmla="*/ 4303059 w 4455489"/>
              <a:gd name="connsiteY28" fmla="*/ 510989 h 1013012"/>
              <a:gd name="connsiteX29" fmla="*/ 4338918 w 4455489"/>
              <a:gd name="connsiteY29" fmla="*/ 528918 h 1013012"/>
              <a:gd name="connsiteX30" fmla="*/ 4410636 w 4455489"/>
              <a:gd name="connsiteY30" fmla="*/ 546847 h 1013012"/>
              <a:gd name="connsiteX31" fmla="*/ 4455459 w 4455489"/>
              <a:gd name="connsiteY31" fmla="*/ 519953 h 1013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4455489" h="1013012">
                <a:moveTo>
                  <a:pt x="0" y="1013012"/>
                </a:moveTo>
                <a:cubicBezTo>
                  <a:pt x="14365" y="926824"/>
                  <a:pt x="1140" y="956726"/>
                  <a:pt x="80683" y="860612"/>
                </a:cubicBezTo>
                <a:cubicBezTo>
                  <a:pt x="310185" y="583297"/>
                  <a:pt x="132075" y="809220"/>
                  <a:pt x="385483" y="555812"/>
                </a:cubicBezTo>
                <a:cubicBezTo>
                  <a:pt x="443383" y="497912"/>
                  <a:pt x="528440" y="411324"/>
                  <a:pt x="582706" y="385483"/>
                </a:cubicBezTo>
                <a:cubicBezTo>
                  <a:pt x="645459" y="355601"/>
                  <a:pt x="710022" y="329256"/>
                  <a:pt x="770965" y="295836"/>
                </a:cubicBezTo>
                <a:cubicBezTo>
                  <a:pt x="802948" y="278297"/>
                  <a:pt x="831431" y="254969"/>
                  <a:pt x="860612" y="233083"/>
                </a:cubicBezTo>
                <a:cubicBezTo>
                  <a:pt x="879283" y="219080"/>
                  <a:pt x="893525" y="198697"/>
                  <a:pt x="914400" y="188259"/>
                </a:cubicBezTo>
                <a:cubicBezTo>
                  <a:pt x="971973" y="159472"/>
                  <a:pt x="1036122" y="145327"/>
                  <a:pt x="1093695" y="116541"/>
                </a:cubicBezTo>
                <a:cubicBezTo>
                  <a:pt x="1117601" y="104588"/>
                  <a:pt x="1140056" y="89135"/>
                  <a:pt x="1165412" y="80683"/>
                </a:cubicBezTo>
                <a:cubicBezTo>
                  <a:pt x="1194322" y="71046"/>
                  <a:pt x="1225495" y="70144"/>
                  <a:pt x="1255059" y="62753"/>
                </a:cubicBezTo>
                <a:cubicBezTo>
                  <a:pt x="1285326" y="55186"/>
                  <a:pt x="1314956" y="45254"/>
                  <a:pt x="1344706" y="35859"/>
                </a:cubicBezTo>
                <a:cubicBezTo>
                  <a:pt x="1371739" y="27322"/>
                  <a:pt x="1397794" y="15458"/>
                  <a:pt x="1425389" y="8965"/>
                </a:cubicBezTo>
                <a:cubicBezTo>
                  <a:pt x="1448840" y="3447"/>
                  <a:pt x="1473200" y="2988"/>
                  <a:pt x="1497106" y="0"/>
                </a:cubicBezTo>
                <a:cubicBezTo>
                  <a:pt x="1586753" y="5977"/>
                  <a:pt x="1676895" y="6786"/>
                  <a:pt x="1766047" y="17930"/>
                </a:cubicBezTo>
                <a:cubicBezTo>
                  <a:pt x="1805110" y="22813"/>
                  <a:pt x="1887892" y="57886"/>
                  <a:pt x="1927412" y="71718"/>
                </a:cubicBezTo>
                <a:cubicBezTo>
                  <a:pt x="1963089" y="84205"/>
                  <a:pt x="1999425" y="94774"/>
                  <a:pt x="2034989" y="107577"/>
                </a:cubicBezTo>
                <a:cubicBezTo>
                  <a:pt x="2074150" y="121675"/>
                  <a:pt x="2112219" y="138727"/>
                  <a:pt x="2151530" y="152400"/>
                </a:cubicBezTo>
                <a:cubicBezTo>
                  <a:pt x="2180996" y="162649"/>
                  <a:pt x="2211730" y="168988"/>
                  <a:pt x="2241177" y="179294"/>
                </a:cubicBezTo>
                <a:cubicBezTo>
                  <a:pt x="2271554" y="189926"/>
                  <a:pt x="2300291" y="204975"/>
                  <a:pt x="2330824" y="215153"/>
                </a:cubicBezTo>
                <a:cubicBezTo>
                  <a:pt x="2388940" y="234525"/>
                  <a:pt x="2473301" y="256806"/>
                  <a:pt x="2537012" y="268941"/>
                </a:cubicBezTo>
                <a:cubicBezTo>
                  <a:pt x="2572724" y="275743"/>
                  <a:pt x="2608822" y="280368"/>
                  <a:pt x="2644589" y="286871"/>
                </a:cubicBezTo>
                <a:cubicBezTo>
                  <a:pt x="2674572" y="292322"/>
                  <a:pt x="2703913" y="301768"/>
                  <a:pt x="2734236" y="304800"/>
                </a:cubicBezTo>
                <a:cubicBezTo>
                  <a:pt x="2793778" y="310754"/>
                  <a:pt x="2853765" y="310777"/>
                  <a:pt x="2913530" y="313765"/>
                </a:cubicBezTo>
                <a:cubicBezTo>
                  <a:pt x="2964785" y="321087"/>
                  <a:pt x="3138470" y="344410"/>
                  <a:pt x="3209365" y="358589"/>
                </a:cubicBezTo>
                <a:cubicBezTo>
                  <a:pt x="3322487" y="381213"/>
                  <a:pt x="3255994" y="382558"/>
                  <a:pt x="3406589" y="394447"/>
                </a:cubicBezTo>
                <a:cubicBezTo>
                  <a:pt x="3478146" y="400096"/>
                  <a:pt x="3550056" y="399736"/>
                  <a:pt x="3621742" y="403412"/>
                </a:cubicBezTo>
                <a:cubicBezTo>
                  <a:pt x="3691651" y="406997"/>
                  <a:pt x="3973061" y="428440"/>
                  <a:pt x="3998259" y="430306"/>
                </a:cubicBezTo>
                <a:cubicBezTo>
                  <a:pt x="4146848" y="460025"/>
                  <a:pt x="4033322" y="434183"/>
                  <a:pt x="4204447" y="484094"/>
                </a:cubicBezTo>
                <a:cubicBezTo>
                  <a:pt x="4237155" y="493634"/>
                  <a:pt x="4270736" y="500215"/>
                  <a:pt x="4303059" y="510989"/>
                </a:cubicBezTo>
                <a:cubicBezTo>
                  <a:pt x="4315737" y="515215"/>
                  <a:pt x="4326240" y="524692"/>
                  <a:pt x="4338918" y="528918"/>
                </a:cubicBezTo>
                <a:cubicBezTo>
                  <a:pt x="4362295" y="536710"/>
                  <a:pt x="4386730" y="540871"/>
                  <a:pt x="4410636" y="546847"/>
                </a:cubicBezTo>
                <a:cubicBezTo>
                  <a:pt x="4458234" y="527808"/>
                  <a:pt x="4455459" y="545010"/>
                  <a:pt x="4455459" y="519953"/>
                </a:cubicBezTo>
              </a:path>
            </a:pathLst>
          </a:custGeom>
          <a:noFill/>
          <a:ln w="19050">
            <a:solidFill>
              <a:srgbClr val="F8972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4" name="Hình tự do: Hình 13">
            <a:extLst>
              <a:ext uri="{FF2B5EF4-FFF2-40B4-BE49-F238E27FC236}">
                <a16:creationId xmlns:a16="http://schemas.microsoft.com/office/drawing/2014/main" id="{2943399A-E96F-3CE4-0EC0-5D323FE5694E}"/>
              </a:ext>
            </a:extLst>
          </p:cNvPr>
          <p:cNvSpPr/>
          <p:nvPr/>
        </p:nvSpPr>
        <p:spPr>
          <a:xfrm>
            <a:off x="1712259" y="3576918"/>
            <a:ext cx="2052917" cy="627529"/>
          </a:xfrm>
          <a:custGeom>
            <a:avLst/>
            <a:gdLst>
              <a:gd name="connsiteX0" fmla="*/ 0 w 2052917"/>
              <a:gd name="connsiteY0" fmla="*/ 0 h 627529"/>
              <a:gd name="connsiteX1" fmla="*/ 35859 w 2052917"/>
              <a:gd name="connsiteY1" fmla="*/ 44823 h 627529"/>
              <a:gd name="connsiteX2" fmla="*/ 304800 w 2052917"/>
              <a:gd name="connsiteY2" fmla="*/ 224117 h 627529"/>
              <a:gd name="connsiteX3" fmla="*/ 824753 w 2052917"/>
              <a:gd name="connsiteY3" fmla="*/ 403411 h 627529"/>
              <a:gd name="connsiteX4" fmla="*/ 869576 w 2052917"/>
              <a:gd name="connsiteY4" fmla="*/ 421341 h 627529"/>
              <a:gd name="connsiteX5" fmla="*/ 950259 w 2052917"/>
              <a:gd name="connsiteY5" fmla="*/ 439270 h 627529"/>
              <a:gd name="connsiteX6" fmla="*/ 1120588 w 2052917"/>
              <a:gd name="connsiteY6" fmla="*/ 493058 h 627529"/>
              <a:gd name="connsiteX7" fmla="*/ 1524000 w 2052917"/>
              <a:gd name="connsiteY7" fmla="*/ 564776 h 627529"/>
              <a:gd name="connsiteX8" fmla="*/ 1613647 w 2052917"/>
              <a:gd name="connsiteY8" fmla="*/ 591670 h 627529"/>
              <a:gd name="connsiteX9" fmla="*/ 1703294 w 2052917"/>
              <a:gd name="connsiteY9" fmla="*/ 600635 h 627529"/>
              <a:gd name="connsiteX10" fmla="*/ 1855694 w 2052917"/>
              <a:gd name="connsiteY10" fmla="*/ 609600 h 627529"/>
              <a:gd name="connsiteX11" fmla="*/ 1963270 w 2052917"/>
              <a:gd name="connsiteY11" fmla="*/ 618564 h 627529"/>
              <a:gd name="connsiteX12" fmla="*/ 2043953 w 2052917"/>
              <a:gd name="connsiteY12" fmla="*/ 618564 h 627529"/>
              <a:gd name="connsiteX13" fmla="*/ 2052917 w 2052917"/>
              <a:gd name="connsiteY13" fmla="*/ 582706 h 6275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052917" h="627529">
                <a:moveTo>
                  <a:pt x="0" y="0"/>
                </a:moveTo>
                <a:cubicBezTo>
                  <a:pt x="11953" y="14941"/>
                  <a:pt x="21926" y="31709"/>
                  <a:pt x="35859" y="44823"/>
                </a:cubicBezTo>
                <a:cubicBezTo>
                  <a:pt x="123809" y="127599"/>
                  <a:pt x="189284" y="179451"/>
                  <a:pt x="304800" y="224117"/>
                </a:cubicBezTo>
                <a:cubicBezTo>
                  <a:pt x="475795" y="290235"/>
                  <a:pt x="654534" y="335320"/>
                  <a:pt x="824753" y="403411"/>
                </a:cubicBezTo>
                <a:cubicBezTo>
                  <a:pt x="839694" y="409388"/>
                  <a:pt x="854103" y="416920"/>
                  <a:pt x="869576" y="421341"/>
                </a:cubicBezTo>
                <a:cubicBezTo>
                  <a:pt x="896066" y="428910"/>
                  <a:pt x="923769" y="431701"/>
                  <a:pt x="950259" y="439270"/>
                </a:cubicBezTo>
                <a:cubicBezTo>
                  <a:pt x="1007508" y="455627"/>
                  <a:pt x="1062757" y="478895"/>
                  <a:pt x="1120588" y="493058"/>
                </a:cubicBezTo>
                <a:cubicBezTo>
                  <a:pt x="1307803" y="538907"/>
                  <a:pt x="1361265" y="543079"/>
                  <a:pt x="1524000" y="564776"/>
                </a:cubicBezTo>
                <a:cubicBezTo>
                  <a:pt x="1553882" y="573741"/>
                  <a:pt x="1583055" y="585552"/>
                  <a:pt x="1613647" y="591670"/>
                </a:cubicBezTo>
                <a:cubicBezTo>
                  <a:pt x="1643095" y="597560"/>
                  <a:pt x="1673345" y="598416"/>
                  <a:pt x="1703294" y="600635"/>
                </a:cubicBezTo>
                <a:cubicBezTo>
                  <a:pt x="1754043" y="604394"/>
                  <a:pt x="1804927" y="606099"/>
                  <a:pt x="1855694" y="609600"/>
                </a:cubicBezTo>
                <a:cubicBezTo>
                  <a:pt x="1891592" y="612076"/>
                  <a:pt x="1927411" y="615576"/>
                  <a:pt x="1963270" y="618564"/>
                </a:cubicBezTo>
                <a:cubicBezTo>
                  <a:pt x="1971444" y="619926"/>
                  <a:pt x="2028375" y="638037"/>
                  <a:pt x="2043953" y="618564"/>
                </a:cubicBezTo>
                <a:cubicBezTo>
                  <a:pt x="2051649" y="608943"/>
                  <a:pt x="2049929" y="594659"/>
                  <a:pt x="2052917" y="582706"/>
                </a:cubicBezTo>
              </a:path>
            </a:pathLst>
          </a:custGeom>
          <a:noFill/>
          <a:ln w="19050">
            <a:solidFill>
              <a:srgbClr val="41705A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45000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8">
            <a:extLst>
              <a:ext uri="{FF2B5EF4-FFF2-40B4-BE49-F238E27FC236}">
                <a16:creationId xmlns:a16="http://schemas.microsoft.com/office/drawing/2014/main" id="{8CD22F34-71AC-1EE2-2362-3B9FF8589B43}"/>
              </a:ext>
            </a:extLst>
          </p:cNvPr>
          <p:cNvGrpSpPr/>
          <p:nvPr/>
        </p:nvGrpSpPr>
        <p:grpSpPr>
          <a:xfrm>
            <a:off x="1490123" y="2758440"/>
            <a:ext cx="8793378" cy="2526599"/>
            <a:chOff x="450217" y="3825240"/>
            <a:chExt cx="8793378" cy="2526599"/>
          </a:xfrm>
        </p:grpSpPr>
        <p:pic>
          <p:nvPicPr>
            <p:cNvPr id="21" name="Đồ họa 7">
              <a:extLst>
                <a:ext uri="{FF2B5EF4-FFF2-40B4-BE49-F238E27FC236}">
                  <a16:creationId xmlns:a16="http://schemas.microsoft.com/office/drawing/2014/main" id="{484FCD0A-37EF-BF96-D064-75BB16C33F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400884" y="3825240"/>
              <a:ext cx="6842711" cy="2526599"/>
            </a:xfrm>
            <a:prstGeom prst="rect">
              <a:avLst/>
            </a:prstGeom>
          </p:spPr>
        </p:pic>
        <p:pic>
          <p:nvPicPr>
            <p:cNvPr id="22" name="Đồ họa 17">
              <a:extLst>
                <a:ext uri="{FF2B5EF4-FFF2-40B4-BE49-F238E27FC236}">
                  <a16:creationId xmlns:a16="http://schemas.microsoft.com/office/drawing/2014/main" id="{49429772-62CE-9CAE-D107-DF06C73C5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50217" y="3825240"/>
              <a:ext cx="1950667" cy="2407822"/>
            </a:xfrm>
            <a:prstGeom prst="rect">
              <a:avLst/>
            </a:prstGeom>
          </p:spPr>
        </p:pic>
      </p:grpSp>
      <p:grpSp>
        <p:nvGrpSpPr>
          <p:cNvPr id="23" name="Nhóm 19">
            <a:extLst>
              <a:ext uri="{FF2B5EF4-FFF2-40B4-BE49-F238E27FC236}">
                <a16:creationId xmlns:a16="http://schemas.microsoft.com/office/drawing/2014/main" id="{F40F9AED-959B-7FFC-1D12-AF08E1894F8A}"/>
              </a:ext>
            </a:extLst>
          </p:cNvPr>
          <p:cNvGrpSpPr/>
          <p:nvPr/>
        </p:nvGrpSpPr>
        <p:grpSpPr>
          <a:xfrm>
            <a:off x="1593478" y="634302"/>
            <a:ext cx="9835317" cy="1127584"/>
            <a:chOff x="1910420" y="704490"/>
            <a:chExt cx="12518690" cy="1127584"/>
          </a:xfrm>
          <a:solidFill>
            <a:srgbClr val="D7F9FF"/>
          </a:solidFill>
        </p:grpSpPr>
        <p:sp>
          <p:nvSpPr>
            <p:cNvPr id="24" name="Hình chữ nhật: Góc Tròn 20">
              <a:extLst>
                <a:ext uri="{FF2B5EF4-FFF2-40B4-BE49-F238E27FC236}">
                  <a16:creationId xmlns:a16="http://schemas.microsoft.com/office/drawing/2014/main" id="{0B44597E-85B0-3C61-3E82-7A9D602F6B57}"/>
                </a:ext>
              </a:extLst>
            </p:cNvPr>
            <p:cNvSpPr/>
            <p:nvPr/>
          </p:nvSpPr>
          <p:spPr>
            <a:xfrm>
              <a:off x="1910420" y="704490"/>
              <a:ext cx="12518690" cy="1127584"/>
            </a:xfrm>
            <a:prstGeom prst="roundRect">
              <a:avLst/>
            </a:prstGeom>
            <a:grpFill/>
            <a:ln w="19050">
              <a:solidFill>
                <a:srgbClr val="0072B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25" name="TextBox 4">
              <a:extLst>
                <a:ext uri="{FF2B5EF4-FFF2-40B4-BE49-F238E27FC236}">
                  <a16:creationId xmlns:a16="http://schemas.microsoft.com/office/drawing/2014/main" id="{5A04FBE8-2576-A596-541E-5896827C5410}"/>
                </a:ext>
              </a:extLst>
            </p:cNvPr>
            <p:cNvSpPr txBox="1"/>
            <p:nvPr/>
          </p:nvSpPr>
          <p:spPr>
            <a:xfrm>
              <a:off x="1910421" y="754855"/>
              <a:ext cx="1251868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35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cắm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DA31C88F-2B89-A939-1CE0-1317437A39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64" y="793470"/>
            <a:ext cx="143878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4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Nhóm 18">
            <a:extLst>
              <a:ext uri="{FF2B5EF4-FFF2-40B4-BE49-F238E27FC236}">
                <a16:creationId xmlns:a16="http://schemas.microsoft.com/office/drawing/2014/main" id="{B8819422-1AAE-55E5-F967-4057FF4EC7CA}"/>
              </a:ext>
            </a:extLst>
          </p:cNvPr>
          <p:cNvGrpSpPr/>
          <p:nvPr/>
        </p:nvGrpSpPr>
        <p:grpSpPr>
          <a:xfrm>
            <a:off x="6417398" y="4793428"/>
            <a:ext cx="5219773" cy="1499796"/>
            <a:chOff x="450217" y="3825240"/>
            <a:chExt cx="8793378" cy="2526599"/>
          </a:xfrm>
        </p:grpSpPr>
        <p:pic>
          <p:nvPicPr>
            <p:cNvPr id="4" name="Đồ họa 7">
              <a:extLst>
                <a:ext uri="{FF2B5EF4-FFF2-40B4-BE49-F238E27FC236}">
                  <a16:creationId xmlns:a16="http://schemas.microsoft.com/office/drawing/2014/main" id="{90353BEF-E457-CF9A-E445-E71B03C0F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2400884" y="3825240"/>
              <a:ext cx="6842711" cy="2526599"/>
            </a:xfrm>
            <a:prstGeom prst="rect">
              <a:avLst/>
            </a:prstGeom>
          </p:spPr>
        </p:pic>
        <p:pic>
          <p:nvPicPr>
            <p:cNvPr id="5" name="Đồ họa 17">
              <a:extLst>
                <a:ext uri="{FF2B5EF4-FFF2-40B4-BE49-F238E27FC236}">
                  <a16:creationId xmlns:a16="http://schemas.microsoft.com/office/drawing/2014/main" id="{FFC49317-B4D3-C5C4-3004-931F949F2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450217" y="3825240"/>
              <a:ext cx="1950667" cy="2407822"/>
            </a:xfrm>
            <a:prstGeom prst="rect">
              <a:avLst/>
            </a:prstGeom>
          </p:spPr>
        </p:pic>
      </p:grpSp>
      <p:grpSp>
        <p:nvGrpSpPr>
          <p:cNvPr id="6" name="Nhóm 19">
            <a:extLst>
              <a:ext uri="{FF2B5EF4-FFF2-40B4-BE49-F238E27FC236}">
                <a16:creationId xmlns:a16="http://schemas.microsoft.com/office/drawing/2014/main" id="{5E8C7173-3EE3-9D37-2A5B-725512E0216E}"/>
              </a:ext>
            </a:extLst>
          </p:cNvPr>
          <p:cNvGrpSpPr/>
          <p:nvPr/>
        </p:nvGrpSpPr>
        <p:grpSpPr>
          <a:xfrm>
            <a:off x="1593478" y="634302"/>
            <a:ext cx="9835317" cy="1127584"/>
            <a:chOff x="1910420" y="704490"/>
            <a:chExt cx="12518690" cy="1127584"/>
          </a:xfrm>
          <a:solidFill>
            <a:srgbClr val="D7F9FF"/>
          </a:solidFill>
        </p:grpSpPr>
        <p:sp>
          <p:nvSpPr>
            <p:cNvPr id="7" name="Hình chữ nhật: Góc Tròn 20">
              <a:extLst>
                <a:ext uri="{FF2B5EF4-FFF2-40B4-BE49-F238E27FC236}">
                  <a16:creationId xmlns:a16="http://schemas.microsoft.com/office/drawing/2014/main" id="{C65BEEFE-223D-C320-0E0E-08EBE0045D5C}"/>
                </a:ext>
              </a:extLst>
            </p:cNvPr>
            <p:cNvSpPr/>
            <p:nvPr/>
          </p:nvSpPr>
          <p:spPr>
            <a:xfrm>
              <a:off x="1910420" y="704490"/>
              <a:ext cx="12518690" cy="1127584"/>
            </a:xfrm>
            <a:prstGeom prst="roundRect">
              <a:avLst/>
            </a:prstGeom>
            <a:grpFill/>
            <a:ln w="19050">
              <a:solidFill>
                <a:srgbClr val="0072B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8" name="TextBox 4">
              <a:extLst>
                <a:ext uri="{FF2B5EF4-FFF2-40B4-BE49-F238E27FC236}">
                  <a16:creationId xmlns:a16="http://schemas.microsoft.com/office/drawing/2014/main" id="{2349B282-2EAA-9108-44D0-D2F045C33C0E}"/>
                </a:ext>
              </a:extLst>
            </p:cNvPr>
            <p:cNvSpPr txBox="1"/>
            <p:nvPr/>
          </p:nvSpPr>
          <p:spPr>
            <a:xfrm>
              <a:off x="1910421" y="754855"/>
              <a:ext cx="12518689" cy="1077218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35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tham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gia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cắm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trại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Cô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giáo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chia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đều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5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sp>
        <p:nvSpPr>
          <p:cNvPr id="9" name="Hộp Văn bản 2">
            <a:extLst>
              <a:ext uri="{FF2B5EF4-FFF2-40B4-BE49-F238E27FC236}">
                <a16:creationId xmlns:a16="http://schemas.microsoft.com/office/drawing/2014/main" id="{8C92B0ED-EF4F-5B68-7274-55E0622D9341}"/>
              </a:ext>
            </a:extLst>
          </p:cNvPr>
          <p:cNvSpPr txBox="1"/>
          <p:nvPr/>
        </p:nvSpPr>
        <p:spPr>
          <a:xfrm>
            <a:off x="1593478" y="2635205"/>
            <a:ext cx="3274357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 tắt</a:t>
            </a:r>
            <a:endParaRPr lang="vi-VN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Có: 35 bạn             </a:t>
            </a:r>
          </a:p>
          <a:p>
            <a:pPr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Chia thành: 5 nhóm</a:t>
            </a:r>
          </a:p>
          <a:p>
            <a:pPr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nhóm: … bạn?</a:t>
            </a:r>
          </a:p>
        </p:txBody>
      </p:sp>
      <p:sp>
        <p:nvSpPr>
          <p:cNvPr id="10" name="Hộp Văn bản 5">
            <a:extLst>
              <a:ext uri="{FF2B5EF4-FFF2-40B4-BE49-F238E27FC236}">
                <a16:creationId xmlns:a16="http://schemas.microsoft.com/office/drawing/2014/main" id="{4E88D8D9-50D9-0220-3F89-20D43B4FF256}"/>
              </a:ext>
            </a:extLst>
          </p:cNvPr>
          <p:cNvSpPr txBox="1"/>
          <p:nvPr/>
        </p:nvSpPr>
        <p:spPr>
          <a:xfrm>
            <a:off x="6536669" y="2635205"/>
            <a:ext cx="4061853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latinLnBrk="0"/>
            <a:r>
              <a:rPr lang="vi-VN" sz="2800" b="1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Bài giải</a:t>
            </a:r>
            <a:endParaRPr lang="vi-VN" sz="2800" b="1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 nhóm có số bạn là:</a:t>
            </a:r>
          </a:p>
          <a:p>
            <a:pPr algn="ctr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35 : 5 = 7 (bạn)</a:t>
            </a:r>
          </a:p>
          <a:p>
            <a:pPr algn="ctr" latinLnBrk="0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 số: 7 bạn.</a:t>
            </a:r>
          </a:p>
        </p:txBody>
      </p:sp>
      <p:pic>
        <p:nvPicPr>
          <p:cNvPr id="11" name="Hình ảnh 9">
            <a:extLst>
              <a:ext uri="{FF2B5EF4-FFF2-40B4-BE49-F238E27FC236}">
                <a16:creationId xmlns:a16="http://schemas.microsoft.com/office/drawing/2014/main" id="{55086EE2-305B-5297-6A87-8C4CFF15568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64" y="793470"/>
            <a:ext cx="1438781" cy="85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91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Đồ họa 31">
            <a:extLst>
              <a:ext uri="{FF2B5EF4-FFF2-40B4-BE49-F238E27FC236}">
                <a16:creationId xmlns:a16="http://schemas.microsoft.com/office/drawing/2014/main" id="{AEAF0944-89BB-2690-711C-FDB9F0940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51418" y="2571411"/>
            <a:ext cx="1708056" cy="191177"/>
          </a:xfrm>
          <a:prstGeom prst="rect">
            <a:avLst/>
          </a:prstGeom>
        </p:spPr>
      </p:pic>
      <p:pic>
        <p:nvPicPr>
          <p:cNvPr id="3" name="Đồ họa 30">
            <a:extLst>
              <a:ext uri="{FF2B5EF4-FFF2-40B4-BE49-F238E27FC236}">
                <a16:creationId xmlns:a16="http://schemas.microsoft.com/office/drawing/2014/main" id="{32422617-F7F6-96EA-89AD-DF85CB824B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064320" y="2571411"/>
            <a:ext cx="1708056" cy="191177"/>
          </a:xfrm>
          <a:prstGeom prst="rect">
            <a:avLst/>
          </a:prstGeom>
        </p:spPr>
      </p:pic>
      <p:pic>
        <p:nvPicPr>
          <p:cNvPr id="4" name="Đồ họa 8">
            <a:extLst>
              <a:ext uri="{FF2B5EF4-FFF2-40B4-BE49-F238E27FC236}">
                <a16:creationId xmlns:a16="http://schemas.microsoft.com/office/drawing/2014/main" id="{55692B0A-7D02-8973-CA57-F87EA8934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094246" y="4101354"/>
            <a:ext cx="873669" cy="1656000"/>
          </a:xfrm>
          <a:prstGeom prst="rect">
            <a:avLst/>
          </a:prstGeom>
        </p:spPr>
      </p:pic>
      <p:pic>
        <p:nvPicPr>
          <p:cNvPr id="5" name="Đồ họa 10">
            <a:extLst>
              <a:ext uri="{FF2B5EF4-FFF2-40B4-BE49-F238E27FC236}">
                <a16:creationId xmlns:a16="http://schemas.microsoft.com/office/drawing/2014/main" id="{9C358BF9-2AD4-9086-BA58-162536B1DF3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4790946" y="4191000"/>
            <a:ext cx="1460472" cy="1656000"/>
          </a:xfrm>
          <a:prstGeom prst="rect">
            <a:avLst/>
          </a:prstGeom>
        </p:spPr>
      </p:pic>
      <p:pic>
        <p:nvPicPr>
          <p:cNvPr id="6" name="Đồ họa 17">
            <a:extLst>
              <a:ext uri="{FF2B5EF4-FFF2-40B4-BE49-F238E27FC236}">
                <a16:creationId xmlns:a16="http://schemas.microsoft.com/office/drawing/2014/main" id="{4BFECB38-C384-9E36-A32D-2C1959BF45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759520" y="1839193"/>
            <a:ext cx="1479655" cy="1655614"/>
          </a:xfrm>
          <a:prstGeom prst="rect">
            <a:avLst/>
          </a:prstGeom>
        </p:spPr>
      </p:pic>
      <p:pic>
        <p:nvPicPr>
          <p:cNvPr id="7" name="Đồ họa 21">
            <a:extLst>
              <a:ext uri="{FF2B5EF4-FFF2-40B4-BE49-F238E27FC236}">
                <a16:creationId xmlns:a16="http://schemas.microsoft.com/office/drawing/2014/main" id="{9CD16E46-6832-DBCD-49D9-DE905B72E7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959474" y="1870471"/>
            <a:ext cx="1282551" cy="1656000"/>
          </a:xfrm>
          <a:prstGeom prst="rect">
            <a:avLst/>
          </a:prstGeom>
        </p:spPr>
      </p:pic>
      <p:pic>
        <p:nvPicPr>
          <p:cNvPr id="8" name="Đồ họa 34">
            <a:extLst>
              <a:ext uri="{FF2B5EF4-FFF2-40B4-BE49-F238E27FC236}">
                <a16:creationId xmlns:a16="http://schemas.microsoft.com/office/drawing/2014/main" id="{F7281388-D4BF-6E44-3218-AAC5B782C1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3016198" y="4929354"/>
            <a:ext cx="1708056" cy="191177"/>
          </a:xfrm>
          <a:prstGeom prst="rect">
            <a:avLst/>
          </a:prstGeom>
        </p:spPr>
      </p:pic>
      <p:pic>
        <p:nvPicPr>
          <p:cNvPr id="9" name="Đồ họa 35">
            <a:extLst>
              <a:ext uri="{FF2B5EF4-FFF2-40B4-BE49-F238E27FC236}">
                <a16:creationId xmlns:a16="http://schemas.microsoft.com/office/drawing/2014/main" id="{A2E94B4E-3A45-A4A2-C8C0-9129D45313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287650" y="4923411"/>
            <a:ext cx="1708056" cy="191177"/>
          </a:xfrm>
          <a:prstGeom prst="rect">
            <a:avLst/>
          </a:prstGeom>
        </p:spPr>
      </p:pic>
      <p:grpSp>
        <p:nvGrpSpPr>
          <p:cNvPr id="10" name="Nhóm 53">
            <a:extLst>
              <a:ext uri="{FF2B5EF4-FFF2-40B4-BE49-F238E27FC236}">
                <a16:creationId xmlns:a16="http://schemas.microsoft.com/office/drawing/2014/main" id="{710FE733-7AD5-54B7-F6BD-04E6D9DEFDB4}"/>
              </a:ext>
            </a:extLst>
          </p:cNvPr>
          <p:cNvGrpSpPr/>
          <p:nvPr/>
        </p:nvGrpSpPr>
        <p:grpSpPr>
          <a:xfrm>
            <a:off x="1790748" y="793010"/>
            <a:ext cx="817660" cy="680821"/>
            <a:chOff x="1910421" y="704489"/>
            <a:chExt cx="817660" cy="680821"/>
          </a:xfrm>
          <a:solidFill>
            <a:schemeClr val="bg1"/>
          </a:solidFill>
        </p:grpSpPr>
        <p:sp>
          <p:nvSpPr>
            <p:cNvPr id="11" name="Hình chữ nhật: Góc Tròn 54">
              <a:extLst>
                <a:ext uri="{FF2B5EF4-FFF2-40B4-BE49-F238E27FC236}">
                  <a16:creationId xmlns:a16="http://schemas.microsoft.com/office/drawing/2014/main" id="{D58A0386-9970-6AA8-69EB-A9CCA2612F02}"/>
                </a:ext>
              </a:extLst>
            </p:cNvPr>
            <p:cNvSpPr/>
            <p:nvPr/>
          </p:nvSpPr>
          <p:spPr>
            <a:xfrm>
              <a:off x="1910421" y="704489"/>
              <a:ext cx="817660" cy="680821"/>
            </a:xfrm>
            <a:prstGeom prst="roundRect">
              <a:avLst/>
            </a:prstGeom>
            <a:grpFill/>
            <a:ln w="19050">
              <a:solidFill>
                <a:srgbClr val="8DC83C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04E8B025-6A94-185B-54F5-3E3A21805265}"/>
                </a:ext>
              </a:extLst>
            </p:cNvPr>
            <p:cNvSpPr txBox="1"/>
            <p:nvPr/>
          </p:nvSpPr>
          <p:spPr>
            <a:xfrm>
              <a:off x="1910421" y="754855"/>
              <a:ext cx="817660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Số</a:t>
              </a:r>
              <a:r>
                <a:rPr lang="en-US" sz="32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13" name="Hình ảnh 74">
            <a:extLst>
              <a:ext uri="{FF2B5EF4-FFF2-40B4-BE49-F238E27FC236}">
                <a16:creationId xmlns:a16="http://schemas.microsoft.com/office/drawing/2014/main" id="{54026DF1-B89E-8FE0-0588-21E9047EE9E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0901" y="703614"/>
            <a:ext cx="1457070" cy="859611"/>
          </a:xfrm>
          <a:prstGeom prst="rect">
            <a:avLst/>
          </a:prstGeom>
        </p:spPr>
      </p:pic>
      <p:grpSp>
        <p:nvGrpSpPr>
          <p:cNvPr id="14" name="Nhóm 80">
            <a:extLst>
              <a:ext uri="{FF2B5EF4-FFF2-40B4-BE49-F238E27FC236}">
                <a16:creationId xmlns:a16="http://schemas.microsoft.com/office/drawing/2014/main" id="{54A7DA30-CD8D-A44D-A601-A4DD5DBE77AF}"/>
              </a:ext>
            </a:extLst>
          </p:cNvPr>
          <p:cNvGrpSpPr/>
          <p:nvPr/>
        </p:nvGrpSpPr>
        <p:grpSpPr>
          <a:xfrm>
            <a:off x="2108675" y="1874955"/>
            <a:ext cx="1042506" cy="1656000"/>
            <a:chOff x="2108675" y="1874955"/>
            <a:chExt cx="1042506" cy="1656000"/>
          </a:xfrm>
        </p:grpSpPr>
        <p:pic>
          <p:nvPicPr>
            <p:cNvPr id="15" name="Đồ họa 19">
              <a:extLst>
                <a:ext uri="{FF2B5EF4-FFF2-40B4-BE49-F238E27FC236}">
                  <a16:creationId xmlns:a16="http://schemas.microsoft.com/office/drawing/2014/main" id="{F8614F3B-6FEC-D2DF-0326-84F1636006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xmlns="" r:embed="rId14"/>
                </a:ext>
              </a:extLst>
            </a:blip>
            <a:stretch>
              <a:fillRect/>
            </a:stretch>
          </p:blipFill>
          <p:spPr>
            <a:xfrm>
              <a:off x="2159829" y="1874955"/>
              <a:ext cx="906953" cy="1656000"/>
            </a:xfrm>
            <a:prstGeom prst="rect">
              <a:avLst/>
            </a:prstGeom>
          </p:spPr>
        </p:pic>
        <p:pic>
          <p:nvPicPr>
            <p:cNvPr id="16" name="Hình ảnh 79">
              <a:extLst>
                <a:ext uri="{FF2B5EF4-FFF2-40B4-BE49-F238E27FC236}">
                  <a16:creationId xmlns:a16="http://schemas.microsoft.com/office/drawing/2014/main" id="{5FBC85AE-DFBA-CB84-52AD-31646FB8001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108675" y="2172400"/>
              <a:ext cx="1042506" cy="969348"/>
            </a:xfrm>
            <a:prstGeom prst="rect">
              <a:avLst/>
            </a:prstGeom>
          </p:spPr>
        </p:pic>
      </p:grpSp>
      <p:pic>
        <p:nvPicPr>
          <p:cNvPr id="17" name="Hình ảnh 93">
            <a:extLst>
              <a:ext uri="{FF2B5EF4-FFF2-40B4-BE49-F238E27FC236}">
                <a16:creationId xmlns:a16="http://schemas.microsoft.com/office/drawing/2014/main" id="{9BA51A4F-40E9-1B4C-1F17-2CB67CAC9C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58236" y="1931921"/>
            <a:ext cx="1066892" cy="963251"/>
          </a:xfrm>
          <a:prstGeom prst="rect">
            <a:avLst/>
          </a:prstGeom>
        </p:spPr>
      </p:pic>
      <p:pic>
        <p:nvPicPr>
          <p:cNvPr id="18" name="dap an 1">
            <a:extLst>
              <a:ext uri="{FF2B5EF4-FFF2-40B4-BE49-F238E27FC236}">
                <a16:creationId xmlns:a16="http://schemas.microsoft.com/office/drawing/2014/main" id="{F4329426-796C-3950-5F10-0AE4C5879A1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093928" y="1931921"/>
            <a:ext cx="810838" cy="969348"/>
          </a:xfrm>
          <a:prstGeom prst="rect">
            <a:avLst/>
          </a:prstGeom>
        </p:spPr>
      </p:pic>
      <p:pic>
        <p:nvPicPr>
          <p:cNvPr id="19" name="cham hoi 1">
            <a:extLst>
              <a:ext uri="{FF2B5EF4-FFF2-40B4-BE49-F238E27FC236}">
                <a16:creationId xmlns:a16="http://schemas.microsoft.com/office/drawing/2014/main" id="{375CE946-4A02-5364-9DB8-81B2856CDDC7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087831" y="1931920"/>
            <a:ext cx="816935" cy="963251"/>
          </a:xfrm>
          <a:prstGeom prst="rect">
            <a:avLst/>
          </a:prstGeom>
        </p:spPr>
      </p:pic>
      <p:pic>
        <p:nvPicPr>
          <p:cNvPr id="20" name="Hình ảnh 99">
            <a:extLst>
              <a:ext uri="{FF2B5EF4-FFF2-40B4-BE49-F238E27FC236}">
                <a16:creationId xmlns:a16="http://schemas.microsoft.com/office/drawing/2014/main" id="{EB89D937-A949-3B0B-C107-58E88662AE7D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559806" y="1925823"/>
            <a:ext cx="1091279" cy="969348"/>
          </a:xfrm>
          <a:prstGeom prst="rect">
            <a:avLst/>
          </a:prstGeom>
        </p:spPr>
      </p:pic>
      <p:pic>
        <p:nvPicPr>
          <p:cNvPr id="21" name="dap an 2">
            <a:extLst>
              <a:ext uri="{FF2B5EF4-FFF2-40B4-BE49-F238E27FC236}">
                <a16:creationId xmlns:a16="http://schemas.microsoft.com/office/drawing/2014/main" id="{68D81C95-E74D-4D62-C241-01847BB61A49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195330" y="1959229"/>
            <a:ext cx="810838" cy="969348"/>
          </a:xfrm>
          <a:prstGeom prst="rect">
            <a:avLst/>
          </a:prstGeom>
        </p:spPr>
      </p:pic>
      <p:pic>
        <p:nvPicPr>
          <p:cNvPr id="22" name="cham hoi 2">
            <a:extLst>
              <a:ext uri="{FF2B5EF4-FFF2-40B4-BE49-F238E27FC236}">
                <a16:creationId xmlns:a16="http://schemas.microsoft.com/office/drawing/2014/main" id="{8BDA1218-5FC1-3026-3D06-4B905AADE79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195330" y="1953337"/>
            <a:ext cx="816935" cy="969348"/>
          </a:xfrm>
          <a:prstGeom prst="rect">
            <a:avLst/>
          </a:prstGeom>
        </p:spPr>
      </p:pic>
      <p:grpSp>
        <p:nvGrpSpPr>
          <p:cNvPr id="23" name="Nhóm 106">
            <a:extLst>
              <a:ext uri="{FF2B5EF4-FFF2-40B4-BE49-F238E27FC236}">
                <a16:creationId xmlns:a16="http://schemas.microsoft.com/office/drawing/2014/main" id="{10B095F3-1C39-34B7-9A50-731B2DA9B436}"/>
              </a:ext>
            </a:extLst>
          </p:cNvPr>
          <p:cNvGrpSpPr/>
          <p:nvPr/>
        </p:nvGrpSpPr>
        <p:grpSpPr>
          <a:xfrm>
            <a:off x="2193167" y="4158291"/>
            <a:ext cx="823031" cy="1656000"/>
            <a:chOff x="2193167" y="4158291"/>
            <a:chExt cx="823031" cy="1656000"/>
          </a:xfrm>
        </p:grpSpPr>
        <p:pic>
          <p:nvPicPr>
            <p:cNvPr id="24" name="Đồ họa 15">
              <a:extLst>
                <a:ext uri="{FF2B5EF4-FFF2-40B4-BE49-F238E27FC236}">
                  <a16:creationId xmlns:a16="http://schemas.microsoft.com/office/drawing/2014/main" id="{18E0BB4E-4552-9CDF-B8A6-6BC4C9C04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96DAC541-7B7A-43D3-8B79-37D633B846F1}">
                  <asvg:svgBlip xmlns:asvg="http://schemas.microsoft.com/office/drawing/2016/SVG/main" xmlns="" r:embed="rId23"/>
                </a:ext>
              </a:extLst>
            </a:blip>
            <a:stretch>
              <a:fillRect/>
            </a:stretch>
          </p:blipFill>
          <p:spPr>
            <a:xfrm>
              <a:off x="2200618" y="4158291"/>
              <a:ext cx="815580" cy="1656000"/>
            </a:xfrm>
            <a:prstGeom prst="rect">
              <a:avLst/>
            </a:prstGeom>
          </p:spPr>
        </p:pic>
        <p:pic>
          <p:nvPicPr>
            <p:cNvPr id="25" name="Hình ảnh 105">
              <a:extLst>
                <a:ext uri="{FF2B5EF4-FFF2-40B4-BE49-F238E27FC236}">
                  <a16:creationId xmlns:a16="http://schemas.microsoft.com/office/drawing/2014/main" id="{455870C8-FA71-0423-C7C4-BE611D819C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2193167" y="4468257"/>
              <a:ext cx="823031" cy="963251"/>
            </a:xfrm>
            <a:prstGeom prst="rect">
              <a:avLst/>
            </a:prstGeom>
          </p:spPr>
        </p:pic>
      </p:grpSp>
      <p:pic>
        <p:nvPicPr>
          <p:cNvPr id="26" name="Hình ảnh 108">
            <a:extLst>
              <a:ext uri="{FF2B5EF4-FFF2-40B4-BE49-F238E27FC236}">
                <a16:creationId xmlns:a16="http://schemas.microsoft.com/office/drawing/2014/main" id="{1B7961C6-6247-0A1D-328A-4B5E7A16C418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3367541" y="4309796"/>
            <a:ext cx="1091279" cy="963251"/>
          </a:xfrm>
          <a:prstGeom prst="rect">
            <a:avLst/>
          </a:prstGeom>
        </p:spPr>
      </p:pic>
      <p:pic>
        <p:nvPicPr>
          <p:cNvPr id="27" name="dap an 3">
            <a:extLst>
              <a:ext uri="{FF2B5EF4-FFF2-40B4-BE49-F238E27FC236}">
                <a16:creationId xmlns:a16="http://schemas.microsoft.com/office/drawing/2014/main" id="{0FCEBB2E-5F82-167E-0683-94FB5AAA1E1D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123400" y="4372667"/>
            <a:ext cx="823031" cy="969348"/>
          </a:xfrm>
          <a:prstGeom prst="rect">
            <a:avLst/>
          </a:prstGeom>
        </p:spPr>
      </p:pic>
      <p:pic>
        <p:nvPicPr>
          <p:cNvPr id="28" name="cham hoi 3">
            <a:extLst>
              <a:ext uri="{FF2B5EF4-FFF2-40B4-BE49-F238E27FC236}">
                <a16:creationId xmlns:a16="http://schemas.microsoft.com/office/drawing/2014/main" id="{3EB2AFF7-2BAF-F3B7-CAB1-0848984C0564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5126447" y="4372667"/>
            <a:ext cx="816935" cy="969348"/>
          </a:xfrm>
          <a:prstGeom prst="rect">
            <a:avLst/>
          </a:prstGeom>
        </p:spPr>
      </p:pic>
      <p:pic>
        <p:nvPicPr>
          <p:cNvPr id="29" name="Hình ảnh 127">
            <a:extLst>
              <a:ext uri="{FF2B5EF4-FFF2-40B4-BE49-F238E27FC236}">
                <a16:creationId xmlns:a16="http://schemas.microsoft.com/office/drawing/2014/main" id="{AB8287A3-2D8E-F7E9-F947-3ACE687086C1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6580539" y="4309795"/>
            <a:ext cx="1152244" cy="963251"/>
          </a:xfrm>
          <a:prstGeom prst="rect">
            <a:avLst/>
          </a:prstGeom>
        </p:spPr>
      </p:pic>
      <p:pic>
        <p:nvPicPr>
          <p:cNvPr id="30" name="dap an 4">
            <a:extLst>
              <a:ext uri="{FF2B5EF4-FFF2-40B4-BE49-F238E27FC236}">
                <a16:creationId xmlns:a16="http://schemas.microsoft.com/office/drawing/2014/main" id="{2BDCAEBD-CC33-E457-D5E2-C6E5763A5E01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976296" y="4372667"/>
            <a:ext cx="1109568" cy="969348"/>
          </a:xfrm>
          <a:prstGeom prst="rect">
            <a:avLst/>
          </a:prstGeom>
        </p:spPr>
      </p:pic>
      <p:pic>
        <p:nvPicPr>
          <p:cNvPr id="31" name="cham hoi 4">
            <a:extLst>
              <a:ext uri="{FF2B5EF4-FFF2-40B4-BE49-F238E27FC236}">
                <a16:creationId xmlns:a16="http://schemas.microsoft.com/office/drawing/2014/main" id="{90F35449-2CFE-BB12-D2F9-ECBB24E2ADA0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8150980" y="4372667"/>
            <a:ext cx="816935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360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9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8" name="Picture 7" descr="A green and red text on a black background&#10;&#10;Description automatically generated">
            <a:extLst>
              <a:ext uri="{FF2B5EF4-FFF2-40B4-BE49-F238E27FC236}">
                <a16:creationId xmlns:a16="http://schemas.microsoft.com/office/drawing/2014/main" id="{907A2C74-3073-950D-031C-4CFED8B749F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254" y="852126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09200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556</TotalTime>
  <Words>234</Words>
  <Application>Microsoft Office PowerPoint</Application>
  <PresentationFormat>Widescreen</PresentationFormat>
  <Paragraphs>39</Paragraphs>
  <Slides>17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宋体</vt:lpstr>
      <vt:lpstr>Aptos</vt:lpstr>
      <vt:lpstr>Aptos Display</vt:lpstr>
      <vt:lpstr>Arial</vt:lpstr>
      <vt:lpstr>Arial-Rounded</vt:lpstr>
      <vt:lpstr>Calibri</vt:lpstr>
      <vt:lpstr>Cambria</vt:lpstr>
      <vt:lpstr>等线</vt:lpstr>
      <vt:lpstr>等线 Light</vt:lpstr>
      <vt:lpstr>UTM Cookies</vt:lpstr>
      <vt:lpstr>2_Office 主题</vt:lpstr>
      <vt:lpstr>https://www.freeppt7.com</vt:lpstr>
      <vt:lpstr>3_Office Theme</vt:lpstr>
      <vt:lpstr>Office Theme</vt:lpstr>
      <vt:lpstr>2_Office 主题​​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STD_OANH</cp:lastModifiedBy>
  <cp:revision>60</cp:revision>
  <dcterms:created xsi:type="dcterms:W3CDTF">2021-07-20T01:55:21Z</dcterms:created>
  <dcterms:modified xsi:type="dcterms:W3CDTF">2026-03-28T10:39:08Z</dcterms:modified>
</cp:coreProperties>
</file>