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57" r:id="rId2"/>
    <p:sldId id="392" r:id="rId3"/>
    <p:sldId id="393" r:id="rId4"/>
    <p:sldId id="394" r:id="rId5"/>
    <p:sldId id="39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CC00"/>
    <a:srgbClr val="00CC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33" autoAdjust="0"/>
  </p:normalViewPr>
  <p:slideViewPr>
    <p:cSldViewPr snapToGrid="0">
      <p:cViewPr varScale="1">
        <p:scale>
          <a:sx n="61" d="100"/>
          <a:sy n="61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FC47-86C5-4DFB-937D-75B6ED80253C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DD42-8263-4A13-9FAC-77287882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0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0DD42-8263-4A13-9FAC-77287882D5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0DD42-8263-4A13-9FAC-77287882D5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6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0DD42-8263-4A13-9FAC-77287882D5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229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9B30BE-B8B1-42B1-A8C3-9565EBB87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005" y="-108488"/>
            <a:ext cx="12439973" cy="696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8990297" y="1231051"/>
            <a:ext cx="2109779" cy="1088416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EB5B81DF-143D-4E16-9C7A-131315FA76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" t="-1698" r="52145" b="70068"/>
          <a:stretch/>
        </p:blipFill>
        <p:spPr>
          <a:xfrm>
            <a:off x="4848743" y="4454763"/>
            <a:ext cx="3041072" cy="153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8AEE6C-BB0D-4281-8E21-DE1E158E2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4942" y="1685809"/>
            <a:ext cx="7584081" cy="2859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626782" y="514342"/>
            <a:ext cx="938436" cy="1902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0C6E35-B19E-4B8D-92D8-3D0CBF38CC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0" y="2965279"/>
            <a:ext cx="3179481" cy="377851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62F112-A489-10C2-7889-B127B48F1D23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0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219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đẩy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cung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cấp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9D4815-F826-4FED-5774-B06DDD213176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任意多边形: 形状 1">
            <a:extLst>
              <a:ext uri="{FF2B5EF4-FFF2-40B4-BE49-F238E27FC236}">
                <a16:creationId xmlns:a16="http://schemas.microsoft.com/office/drawing/2014/main" id="{47947B47-CC73-E190-B6DA-A4EC78A84EE4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Khi đẩy một chiếc xe đồ chơi tay ta đã cung cấp năng lượng làm xe chuyển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B0FB6-64FE-A775-C6A5-B24357A0E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7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B8D5A-0817-C740-C22D-07C52D45D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B99632-AD25-628C-D66C-8F717B3DC800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4C6FEC-0FF8-704D-D9D1-C44CF65E8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6E0BD3-16F3-6CBA-275E-F18B13B1EDC5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08C1BB-6F2A-6ADB-03B5-8B052F00E6C6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năng lượng để làm gì?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B07388-0673-CC52-4E2C-1AB854171750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任意多边形: 形状 1">
            <a:extLst>
              <a:ext uri="{FF2B5EF4-FFF2-40B4-BE49-F238E27FC236}">
                <a16:creationId xmlns:a16="http://schemas.microsoft.com/office/drawing/2014/main" id="{4FB6EE76-FEE8-03B3-A6C4-C498FF5DEAB9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Con người sử dụng năng lượng lấy từ thức ăn, đồ uống để sống, phát triển và vận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1A374-43D4-1344-EF29-407A364C8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9D9A6-2C52-9AD7-B63C-DB0C0A0C2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91B679-3E1B-E59B-C8EC-8B9876C5A4D2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4981DB-E7CF-10E5-506C-0E45F95D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FDB9B5-1E1A-1C39-B1CE-1AD83EC4D8A1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D4CBAF-4A44-E763-6543-A8CE5F608439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nguồn năng lượng được lấy từ đâu?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AA0DD1-C435-31E7-9560-A9493A40FB81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1350FF4D-3506-9AB9-4259-9056837EE045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Năng lượng mà con người sử dụng được lấy từ tự nhiên hoặc do con người tạo ra.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14FCA-C68B-CBF5-0298-97FFAFF4C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9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1273A4-FE89-4D27-9C34-ED48AB2C7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2767"/>
            <a:ext cx="12439973" cy="696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9085312" y="631123"/>
            <a:ext cx="2109779" cy="108841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33A07D-DE34-4DD8-87CC-AE63E1759B80}"/>
              </a:ext>
            </a:extLst>
          </p:cNvPr>
          <p:cNvGrpSpPr/>
          <p:nvPr/>
        </p:nvGrpSpPr>
        <p:grpSpPr>
          <a:xfrm>
            <a:off x="274488" y="1852809"/>
            <a:ext cx="12490318" cy="1212977"/>
            <a:chOff x="2424332" y="2027326"/>
            <a:chExt cx="7507459" cy="12129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A9EDEE-8B38-4C4A-B95B-C6C29C3FEACC}"/>
                </a:ext>
              </a:extLst>
            </p:cNvPr>
            <p:cNvSpPr txBox="1"/>
            <p:nvPr/>
          </p:nvSpPr>
          <p:spPr>
            <a:xfrm>
              <a:off x="2424332" y="2027326"/>
              <a:ext cx="7507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MANG MẬT VỀ CHO MẸ</a:t>
              </a:r>
              <a:endParaRPr kumimoji="0" lang="vi-VN" sz="7200" b="0" i="0" u="none" strike="noStrike" kern="1200" cap="none" spc="0" normalizeH="0" baseline="0" noProof="0" dirty="0">
                <a:ln w="165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08FCDE-7044-4553-993E-8CD31F0986C5}"/>
                </a:ext>
              </a:extLst>
            </p:cNvPr>
            <p:cNvSpPr txBox="1"/>
            <p:nvPr/>
          </p:nvSpPr>
          <p:spPr>
            <a:xfrm>
              <a:off x="2424332" y="2039974"/>
              <a:ext cx="7507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115">
                        <a:srgbClr val="F4B2B3"/>
                      </a:gs>
                      <a:gs pos="27000">
                        <a:srgbClr val="FBB107"/>
                      </a:gs>
                      <a:gs pos="62000">
                        <a:srgbClr val="F68788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MANG MẬT VỀ CHO MẸ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9115">
                      <a:srgbClr val="F4B2B3"/>
                    </a:gs>
                    <a:gs pos="27000">
                      <a:srgbClr val="FBB107"/>
                    </a:gs>
                    <a:gs pos="62000">
                      <a:srgbClr val="F68788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183298-CCD7-4FA5-A4F3-4A12CFDF8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06" y="3005868"/>
            <a:ext cx="3264535" cy="385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908288" y="420670"/>
            <a:ext cx="938436" cy="190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63307 -0.01805 " pathEditMode="relative" rAng="0" ptsTypes="AA">
                                      <p:cBhvr>
                                        <p:cTn id="11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-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D0842A8-70FB-4437-A5B8-84E17889515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C\t\uFFFD{473C14D2-AFC8-4BE6-B296-733156DA7F13}&quot;,&quot;D:\\A GA đăng Wb- 5\\TUẦN 1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C- GẤU TÌM MẬ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BBE95-BE7F-4732-8F85-FA40FBEAF9B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DE12F4-5911-46CA-9C30-032D1C879D7A}: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BEBB53-FAD9-4E71-905D-BC7C0483322D}: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717205-B798-47ED-8887-37D7C7828622}:3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C071DD-A766-4612-97EC-A3DE0C553539}:39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263</TotalTime>
  <Words>132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Arial</vt:lpstr>
      <vt:lpstr>Calibri</vt:lpstr>
      <vt:lpstr>Cambria</vt:lpstr>
      <vt:lpstr>等线</vt:lpstr>
      <vt:lpstr>inpin heiti</vt:lpstr>
      <vt:lpstr>UTM Cookies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TC- GẤU TÌM MẬT</dc:title>
  <dc:creator>Lan Hương 0354473852</dc:creator>
  <cp:lastModifiedBy>STD_OANH</cp:lastModifiedBy>
  <cp:revision>20</cp:revision>
  <dcterms:created xsi:type="dcterms:W3CDTF">2022-08-30T15:02:56Z</dcterms:created>
  <dcterms:modified xsi:type="dcterms:W3CDTF">2026-01-03T13:57:47Z</dcterms:modified>
</cp:coreProperties>
</file>