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90" r:id="rId3"/>
  </p:sldMasterIdLst>
  <p:notesMasterIdLst>
    <p:notesMasterId r:id="rId10"/>
  </p:notesMasterIdLst>
  <p:sldIdLst>
    <p:sldId id="3407" r:id="rId4"/>
    <p:sldId id="287" r:id="rId5"/>
    <p:sldId id="296" r:id="rId6"/>
    <p:sldId id="297" r:id="rId7"/>
    <p:sldId id="3408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17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30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70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7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98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36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1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12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12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5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2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0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6E2F9D8B-16B1-6664-0C84-CAE385012A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9043332" y="2115879"/>
            <a:ext cx="2433652" cy="3613715"/>
          </a:xfrm>
          <a:prstGeom prst="rect">
            <a:avLst/>
          </a:prstGeom>
        </p:spPr>
      </p:pic>
      <p:pic>
        <p:nvPicPr>
          <p:cNvPr id="11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8DC7DD6E-382F-43BB-29BA-254E03CF81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02BA4-9DF8-232A-701A-227795B92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586" y="541315"/>
            <a:ext cx="7498730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40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545F4A-3761-862C-1363-B1AB1B4201A8}"/>
              </a:ext>
            </a:extLst>
          </p:cNvPr>
          <p:cNvSpPr>
            <a:spLocks/>
          </p:cNvSpPr>
          <p:nvPr/>
        </p:nvSpPr>
        <p:spPr>
          <a:xfrm>
            <a:off x="158212" y="162564"/>
            <a:ext cx="5996475" cy="116836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A8ACF-39C0-E722-FB73-C86D16259963}"/>
              </a:ext>
            </a:extLst>
          </p:cNvPr>
          <p:cNvSpPr txBox="1"/>
          <p:nvPr/>
        </p:nvSpPr>
        <p:spPr>
          <a:xfrm>
            <a:off x="2380859" y="374231"/>
            <a:ext cx="1079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45 : 5 =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62936-9DF0-138F-0AC5-867F2B16711E}"/>
              </a:ext>
            </a:extLst>
          </p:cNvPr>
          <p:cNvSpPr txBox="1"/>
          <p:nvPr/>
        </p:nvSpPr>
        <p:spPr>
          <a:xfrm>
            <a:off x="506922" y="374231"/>
            <a:ext cx="166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1: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892FA-9BB6-9D3C-2D10-6CDF341C7D82}"/>
              </a:ext>
            </a:extLst>
          </p:cNvPr>
          <p:cNvGrpSpPr/>
          <p:nvPr/>
        </p:nvGrpSpPr>
        <p:grpSpPr>
          <a:xfrm>
            <a:off x="6094604" y="5059262"/>
            <a:ext cx="3212515" cy="1999694"/>
            <a:chOff x="6094604" y="5095139"/>
            <a:chExt cx="3212515" cy="1999694"/>
          </a:xfrm>
        </p:grpSpPr>
        <p:pic>
          <p:nvPicPr>
            <p:cNvPr id="28" name="Picture 27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C390FD90-F648-9311-3AA6-77758CDEE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30" name="Picture 2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39E53A07-E268-DDB7-F4A4-DC3BFACC4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EC5B27-6360-F4E1-6A83-E0C52B4523A5}"/>
              </a:ext>
            </a:extLst>
          </p:cNvPr>
          <p:cNvGrpSpPr/>
          <p:nvPr/>
        </p:nvGrpSpPr>
        <p:grpSpPr>
          <a:xfrm>
            <a:off x="3308143" y="4801508"/>
            <a:ext cx="3056319" cy="2020615"/>
            <a:chOff x="3308143" y="4837385"/>
            <a:chExt cx="3056319" cy="2020615"/>
          </a:xfrm>
        </p:grpSpPr>
        <p:pic>
          <p:nvPicPr>
            <p:cNvPr id="29" name="Picture 2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BD19404-5810-2868-2686-B63003E80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2" name="Picture 3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86CABCB-A62D-86E9-49AB-160F3404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7BE157-01E7-88A1-CE9C-D06705353269}"/>
              </a:ext>
            </a:extLst>
          </p:cNvPr>
          <p:cNvGrpSpPr/>
          <p:nvPr/>
        </p:nvGrpSpPr>
        <p:grpSpPr>
          <a:xfrm>
            <a:off x="6136947" y="5043936"/>
            <a:ext cx="3212515" cy="1999694"/>
            <a:chOff x="6094604" y="5095139"/>
            <a:chExt cx="3212515" cy="1999694"/>
          </a:xfrm>
        </p:grpSpPr>
        <p:pic>
          <p:nvPicPr>
            <p:cNvPr id="15" name="Picture 1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FC98CF64-A228-027F-2D03-E4E865876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25" name="Picture 2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C5C9205-6844-E048-6A20-78C87053C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8FE55A-DC60-BB3D-C446-66F57F13D8F6}"/>
              </a:ext>
            </a:extLst>
          </p:cNvPr>
          <p:cNvGrpSpPr/>
          <p:nvPr/>
        </p:nvGrpSpPr>
        <p:grpSpPr>
          <a:xfrm>
            <a:off x="3303711" y="4785968"/>
            <a:ext cx="3056319" cy="2020615"/>
            <a:chOff x="3308143" y="4837385"/>
            <a:chExt cx="3056319" cy="2020615"/>
          </a:xfrm>
        </p:grpSpPr>
        <p:pic>
          <p:nvPicPr>
            <p:cNvPr id="27" name="Picture 26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8650813C-4319-DB3C-0AE3-0641809CC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4" name="Picture 33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418E8F06-5810-A8EA-3897-A5392C7FF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B75ECD-06F7-7CF0-7ADE-11821B3DE514}"/>
              </a:ext>
            </a:extLst>
          </p:cNvPr>
          <p:cNvGrpSpPr/>
          <p:nvPr/>
        </p:nvGrpSpPr>
        <p:grpSpPr>
          <a:xfrm>
            <a:off x="6154687" y="5051844"/>
            <a:ext cx="3212515" cy="1999694"/>
            <a:chOff x="6094604" y="5095139"/>
            <a:chExt cx="3212515" cy="1999694"/>
          </a:xfrm>
        </p:grpSpPr>
        <p:pic>
          <p:nvPicPr>
            <p:cNvPr id="39" name="Picture 3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2AD1F6CD-2862-02EF-17D9-81FF08FD7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40" name="Picture 3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EA9D6D1-6D61-3B80-77BB-68AA10142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944E14-14AF-0C21-BCA8-B9C66A9B5962}"/>
              </a:ext>
            </a:extLst>
          </p:cNvPr>
          <p:cNvGrpSpPr/>
          <p:nvPr/>
        </p:nvGrpSpPr>
        <p:grpSpPr>
          <a:xfrm>
            <a:off x="3346910" y="4811784"/>
            <a:ext cx="3056319" cy="2020615"/>
            <a:chOff x="3308143" y="4837385"/>
            <a:chExt cx="3056319" cy="2020615"/>
          </a:xfrm>
        </p:grpSpPr>
        <p:pic>
          <p:nvPicPr>
            <p:cNvPr id="42" name="Picture 4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0D263CCD-D725-3DD9-97F5-ABA74D8CD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43" name="Picture 42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6E3E5F60-8479-12F7-E30C-867A38D11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pic>
        <p:nvPicPr>
          <p:cNvPr id="44" name="Picture 43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C016159E-58AB-88CB-EDE0-478EE11495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10286570" y="3516045"/>
            <a:ext cx="1425058" cy="2116061"/>
          </a:xfrm>
          <a:prstGeom prst="rect">
            <a:avLst/>
          </a:prstGeom>
        </p:spPr>
      </p:pic>
      <p:pic>
        <p:nvPicPr>
          <p:cNvPr id="45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C1AEDD8B-BA89-F298-BDEA-E6197AF71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D9C7E2-1EA5-5B16-5251-937ABDE3DDE4}"/>
              </a:ext>
            </a:extLst>
          </p:cNvPr>
          <p:cNvSpPr>
            <a:spLocks/>
          </p:cNvSpPr>
          <p:nvPr/>
        </p:nvSpPr>
        <p:spPr>
          <a:xfrm>
            <a:off x="156816" y="1493491"/>
            <a:ext cx="11875575" cy="1893881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0000FF"/>
                </a:solidFill>
                <a:latin typeface="Calibri" panose="020F0502020204030204"/>
              </a:rPr>
              <a:t>Đáp</a:t>
            </a:r>
            <a:r>
              <a:rPr lang="en-US" sz="5400" b="1" dirty="0">
                <a:solidFill>
                  <a:srgbClr val="0000FF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Calibri" panose="020F0502020204030204"/>
              </a:rPr>
              <a:t>án</a:t>
            </a:r>
            <a:r>
              <a:rPr lang="en-US" sz="5400" b="1" dirty="0">
                <a:solidFill>
                  <a:srgbClr val="0000FF"/>
                </a:solidFill>
                <a:latin typeface="Calibri" panose="020F0502020204030204"/>
              </a:rPr>
              <a:t>: 9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6756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9023 0.0044 " pathEditMode="relative" rAng="0" ptsTypes="AA">
                                      <p:cBhvr>
                                        <p:cTn id="25" dur="4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8" y="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545F4A-3761-862C-1363-B1AB1B4201A8}"/>
              </a:ext>
            </a:extLst>
          </p:cNvPr>
          <p:cNvSpPr>
            <a:spLocks/>
          </p:cNvSpPr>
          <p:nvPr/>
        </p:nvSpPr>
        <p:spPr>
          <a:xfrm>
            <a:off x="158212" y="162564"/>
            <a:ext cx="7102124" cy="116836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A8ACF-39C0-E722-FB73-C86D16259963}"/>
              </a:ext>
            </a:extLst>
          </p:cNvPr>
          <p:cNvSpPr txBox="1"/>
          <p:nvPr/>
        </p:nvSpPr>
        <p:spPr>
          <a:xfrm>
            <a:off x="2380859" y="374231"/>
            <a:ext cx="1079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 : 2 =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62936-9DF0-138F-0AC5-867F2B16711E}"/>
              </a:ext>
            </a:extLst>
          </p:cNvPr>
          <p:cNvSpPr txBox="1"/>
          <p:nvPr/>
        </p:nvSpPr>
        <p:spPr>
          <a:xfrm>
            <a:off x="506922" y="374231"/>
            <a:ext cx="166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892FA-9BB6-9D3C-2D10-6CDF341C7D82}"/>
              </a:ext>
            </a:extLst>
          </p:cNvPr>
          <p:cNvGrpSpPr/>
          <p:nvPr/>
        </p:nvGrpSpPr>
        <p:grpSpPr>
          <a:xfrm>
            <a:off x="6094604" y="5059262"/>
            <a:ext cx="3212515" cy="1999694"/>
            <a:chOff x="6094604" y="5095139"/>
            <a:chExt cx="3212515" cy="1999694"/>
          </a:xfrm>
        </p:grpSpPr>
        <p:pic>
          <p:nvPicPr>
            <p:cNvPr id="28" name="Picture 27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C390FD90-F648-9311-3AA6-77758CDEE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30" name="Picture 2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39E53A07-E268-DDB7-F4A4-DC3BFACC4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EC5B27-6360-F4E1-6A83-E0C52B4523A5}"/>
              </a:ext>
            </a:extLst>
          </p:cNvPr>
          <p:cNvGrpSpPr/>
          <p:nvPr/>
        </p:nvGrpSpPr>
        <p:grpSpPr>
          <a:xfrm>
            <a:off x="3308143" y="4801508"/>
            <a:ext cx="3056319" cy="2020615"/>
            <a:chOff x="3308143" y="4837385"/>
            <a:chExt cx="3056319" cy="2020615"/>
          </a:xfrm>
        </p:grpSpPr>
        <p:pic>
          <p:nvPicPr>
            <p:cNvPr id="29" name="Picture 2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BD19404-5810-2868-2686-B63003E80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2" name="Picture 3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86CABCB-A62D-86E9-49AB-160F3404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7BE157-01E7-88A1-CE9C-D06705353269}"/>
              </a:ext>
            </a:extLst>
          </p:cNvPr>
          <p:cNvGrpSpPr/>
          <p:nvPr/>
        </p:nvGrpSpPr>
        <p:grpSpPr>
          <a:xfrm>
            <a:off x="6136947" y="5043936"/>
            <a:ext cx="3212515" cy="1999694"/>
            <a:chOff x="6094604" y="5095139"/>
            <a:chExt cx="3212515" cy="1999694"/>
          </a:xfrm>
        </p:grpSpPr>
        <p:pic>
          <p:nvPicPr>
            <p:cNvPr id="15" name="Picture 1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FC98CF64-A228-027F-2D03-E4E865876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25" name="Picture 2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C5C9205-6844-E048-6A20-78C87053C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8FE55A-DC60-BB3D-C446-66F57F13D8F6}"/>
              </a:ext>
            </a:extLst>
          </p:cNvPr>
          <p:cNvGrpSpPr/>
          <p:nvPr/>
        </p:nvGrpSpPr>
        <p:grpSpPr>
          <a:xfrm>
            <a:off x="3303711" y="4785968"/>
            <a:ext cx="3056319" cy="2020615"/>
            <a:chOff x="3308143" y="4837385"/>
            <a:chExt cx="3056319" cy="2020615"/>
          </a:xfrm>
        </p:grpSpPr>
        <p:pic>
          <p:nvPicPr>
            <p:cNvPr id="27" name="Picture 26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8650813C-4319-DB3C-0AE3-0641809CC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4" name="Picture 33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418E8F06-5810-A8EA-3897-A5392C7FF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B75ECD-06F7-7CF0-7ADE-11821B3DE514}"/>
              </a:ext>
            </a:extLst>
          </p:cNvPr>
          <p:cNvGrpSpPr/>
          <p:nvPr/>
        </p:nvGrpSpPr>
        <p:grpSpPr>
          <a:xfrm>
            <a:off x="6154687" y="5051844"/>
            <a:ext cx="3212515" cy="1999694"/>
            <a:chOff x="6094604" y="5095139"/>
            <a:chExt cx="3212515" cy="1999694"/>
          </a:xfrm>
        </p:grpSpPr>
        <p:pic>
          <p:nvPicPr>
            <p:cNvPr id="39" name="Picture 3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2AD1F6CD-2862-02EF-17D9-81FF08FD7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40" name="Picture 3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EA9D6D1-6D61-3B80-77BB-68AA10142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944E14-14AF-0C21-BCA8-B9C66A9B5962}"/>
              </a:ext>
            </a:extLst>
          </p:cNvPr>
          <p:cNvGrpSpPr/>
          <p:nvPr/>
        </p:nvGrpSpPr>
        <p:grpSpPr>
          <a:xfrm>
            <a:off x="3346910" y="4811784"/>
            <a:ext cx="3056319" cy="2020615"/>
            <a:chOff x="3308143" y="4837385"/>
            <a:chExt cx="3056319" cy="2020615"/>
          </a:xfrm>
        </p:grpSpPr>
        <p:pic>
          <p:nvPicPr>
            <p:cNvPr id="42" name="Picture 4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0D263CCD-D725-3DD9-97F5-ABA74D8CD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43" name="Picture 42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6E3E5F60-8479-12F7-E30C-867A38D11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pic>
        <p:nvPicPr>
          <p:cNvPr id="44" name="Picture 43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C016159E-58AB-88CB-EDE0-478EE11495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10286570" y="3516045"/>
            <a:ext cx="1425058" cy="2116061"/>
          </a:xfrm>
          <a:prstGeom prst="rect">
            <a:avLst/>
          </a:prstGeom>
        </p:spPr>
      </p:pic>
      <p:pic>
        <p:nvPicPr>
          <p:cNvPr id="45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C1AEDD8B-BA89-F298-BDEA-E6197AF71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D9C7E2-1EA5-5B16-5251-937ABDE3DDE4}"/>
              </a:ext>
            </a:extLst>
          </p:cNvPr>
          <p:cNvSpPr>
            <a:spLocks/>
          </p:cNvSpPr>
          <p:nvPr/>
        </p:nvSpPr>
        <p:spPr>
          <a:xfrm>
            <a:off x="156816" y="1493491"/>
            <a:ext cx="11875575" cy="199695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0000FF"/>
                </a:solidFill>
                <a:latin typeface="Calibri" panose="020F0502020204030204"/>
              </a:rPr>
              <a:t>Đáp</a:t>
            </a:r>
            <a:r>
              <a:rPr lang="en-US" sz="6600" b="1" dirty="0">
                <a:solidFill>
                  <a:srgbClr val="0000FF"/>
                </a:solidFill>
                <a:latin typeface="Calibri" panose="020F0502020204030204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Calibri" panose="020F0502020204030204"/>
              </a:rPr>
              <a:t>án</a:t>
            </a:r>
            <a:r>
              <a:rPr lang="en-US" sz="6600" b="1" dirty="0">
                <a:solidFill>
                  <a:srgbClr val="0000FF"/>
                </a:solidFill>
                <a:latin typeface="Calibri" panose="020F0502020204030204"/>
              </a:rPr>
              <a:t>: 10</a:t>
            </a:r>
            <a:endParaRPr kumimoji="0" lang="en-US" sz="66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5144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9023 0.0044 " pathEditMode="relative" rAng="0" ptsTypes="AA">
                                      <p:cBhvr>
                                        <p:cTn id="25" dur="4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8" y="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545F4A-3761-862C-1363-B1AB1B4201A8}"/>
              </a:ext>
            </a:extLst>
          </p:cNvPr>
          <p:cNvSpPr>
            <a:spLocks/>
          </p:cNvSpPr>
          <p:nvPr/>
        </p:nvSpPr>
        <p:spPr>
          <a:xfrm>
            <a:off x="158212" y="162564"/>
            <a:ext cx="7102124" cy="116836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A8ACF-39C0-E722-FB73-C86D16259963}"/>
              </a:ext>
            </a:extLst>
          </p:cNvPr>
          <p:cNvSpPr txBox="1"/>
          <p:nvPr/>
        </p:nvSpPr>
        <p:spPr>
          <a:xfrm>
            <a:off x="2423389" y="257272"/>
            <a:ext cx="10796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 x 9  =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62936-9DF0-138F-0AC5-867F2B16711E}"/>
              </a:ext>
            </a:extLst>
          </p:cNvPr>
          <p:cNvSpPr txBox="1"/>
          <p:nvPr/>
        </p:nvSpPr>
        <p:spPr>
          <a:xfrm>
            <a:off x="506922" y="374231"/>
            <a:ext cx="166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3: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892FA-9BB6-9D3C-2D10-6CDF341C7D82}"/>
              </a:ext>
            </a:extLst>
          </p:cNvPr>
          <p:cNvGrpSpPr/>
          <p:nvPr/>
        </p:nvGrpSpPr>
        <p:grpSpPr>
          <a:xfrm>
            <a:off x="6094604" y="5059262"/>
            <a:ext cx="3212515" cy="1999694"/>
            <a:chOff x="6094604" y="5095139"/>
            <a:chExt cx="3212515" cy="1999694"/>
          </a:xfrm>
        </p:grpSpPr>
        <p:pic>
          <p:nvPicPr>
            <p:cNvPr id="28" name="Picture 27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C390FD90-F648-9311-3AA6-77758CDEE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30" name="Picture 2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39E53A07-E268-DDB7-F4A4-DC3BFACC4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EC5B27-6360-F4E1-6A83-E0C52B4523A5}"/>
              </a:ext>
            </a:extLst>
          </p:cNvPr>
          <p:cNvGrpSpPr/>
          <p:nvPr/>
        </p:nvGrpSpPr>
        <p:grpSpPr>
          <a:xfrm>
            <a:off x="3308143" y="4801508"/>
            <a:ext cx="3056319" cy="2020615"/>
            <a:chOff x="3308143" y="4837385"/>
            <a:chExt cx="3056319" cy="2020615"/>
          </a:xfrm>
        </p:grpSpPr>
        <p:pic>
          <p:nvPicPr>
            <p:cNvPr id="29" name="Picture 2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BD19404-5810-2868-2686-B63003E80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2" name="Picture 3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86CABCB-A62D-86E9-49AB-160F3404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7BE157-01E7-88A1-CE9C-D06705353269}"/>
              </a:ext>
            </a:extLst>
          </p:cNvPr>
          <p:cNvGrpSpPr/>
          <p:nvPr/>
        </p:nvGrpSpPr>
        <p:grpSpPr>
          <a:xfrm>
            <a:off x="6136947" y="5043936"/>
            <a:ext cx="3212515" cy="1999694"/>
            <a:chOff x="6094604" y="5095139"/>
            <a:chExt cx="3212515" cy="1999694"/>
          </a:xfrm>
        </p:grpSpPr>
        <p:pic>
          <p:nvPicPr>
            <p:cNvPr id="15" name="Picture 1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FC98CF64-A228-027F-2D03-E4E865876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25" name="Picture 2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C5C9205-6844-E048-6A20-78C87053C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8FE55A-DC60-BB3D-C446-66F57F13D8F6}"/>
              </a:ext>
            </a:extLst>
          </p:cNvPr>
          <p:cNvGrpSpPr/>
          <p:nvPr/>
        </p:nvGrpSpPr>
        <p:grpSpPr>
          <a:xfrm>
            <a:off x="3303711" y="4785968"/>
            <a:ext cx="3056319" cy="2020615"/>
            <a:chOff x="3308143" y="4837385"/>
            <a:chExt cx="3056319" cy="2020615"/>
          </a:xfrm>
        </p:grpSpPr>
        <p:pic>
          <p:nvPicPr>
            <p:cNvPr id="27" name="Picture 26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8650813C-4319-DB3C-0AE3-0641809CC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4" name="Picture 33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418E8F06-5810-A8EA-3897-A5392C7FF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B75ECD-06F7-7CF0-7ADE-11821B3DE514}"/>
              </a:ext>
            </a:extLst>
          </p:cNvPr>
          <p:cNvGrpSpPr/>
          <p:nvPr/>
        </p:nvGrpSpPr>
        <p:grpSpPr>
          <a:xfrm>
            <a:off x="6154687" y="5051844"/>
            <a:ext cx="3212515" cy="1999694"/>
            <a:chOff x="6094604" y="5095139"/>
            <a:chExt cx="3212515" cy="1999694"/>
          </a:xfrm>
        </p:grpSpPr>
        <p:pic>
          <p:nvPicPr>
            <p:cNvPr id="39" name="Picture 3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2AD1F6CD-2862-02EF-17D9-81FF08FD7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40" name="Picture 3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EA9D6D1-6D61-3B80-77BB-68AA10142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944E14-14AF-0C21-BCA8-B9C66A9B5962}"/>
              </a:ext>
            </a:extLst>
          </p:cNvPr>
          <p:cNvGrpSpPr/>
          <p:nvPr/>
        </p:nvGrpSpPr>
        <p:grpSpPr>
          <a:xfrm>
            <a:off x="3346910" y="4811784"/>
            <a:ext cx="3056319" cy="2020615"/>
            <a:chOff x="3308143" y="4837385"/>
            <a:chExt cx="3056319" cy="2020615"/>
          </a:xfrm>
        </p:grpSpPr>
        <p:pic>
          <p:nvPicPr>
            <p:cNvPr id="42" name="Picture 4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0D263CCD-D725-3DD9-97F5-ABA74D8CD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43" name="Picture 42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6E3E5F60-8479-12F7-E30C-867A38D11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pic>
        <p:nvPicPr>
          <p:cNvPr id="44" name="Picture 43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C016159E-58AB-88CB-EDE0-478EE11495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10286570" y="3516045"/>
            <a:ext cx="1425058" cy="2116061"/>
          </a:xfrm>
          <a:prstGeom prst="rect">
            <a:avLst/>
          </a:prstGeom>
        </p:spPr>
      </p:pic>
      <p:pic>
        <p:nvPicPr>
          <p:cNvPr id="45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C1AEDD8B-BA89-F298-BDEA-E6197AF71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D9C7E2-1EA5-5B16-5251-937ABDE3DDE4}"/>
              </a:ext>
            </a:extLst>
          </p:cNvPr>
          <p:cNvSpPr>
            <a:spLocks/>
          </p:cNvSpPr>
          <p:nvPr/>
        </p:nvSpPr>
        <p:spPr>
          <a:xfrm>
            <a:off x="156816" y="1493491"/>
            <a:ext cx="11875575" cy="199695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00FF"/>
                </a:solidFill>
                <a:latin typeface="Calibri" panose="020F0502020204030204"/>
              </a:rPr>
              <a:t>Đáp</a:t>
            </a:r>
            <a:r>
              <a:rPr lang="en-US" sz="7200" b="1" dirty="0">
                <a:solidFill>
                  <a:srgbClr val="0000FF"/>
                </a:solidFill>
                <a:latin typeface="Calibri" panose="020F0502020204030204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Calibri" panose="020F0502020204030204"/>
              </a:rPr>
              <a:t>án</a:t>
            </a:r>
            <a:r>
              <a:rPr lang="en-US" sz="7200" b="1" dirty="0">
                <a:solidFill>
                  <a:srgbClr val="0000FF"/>
                </a:solidFill>
                <a:latin typeface="Calibri" panose="020F0502020204030204"/>
              </a:rPr>
              <a:t>: 18</a:t>
            </a:r>
            <a:endParaRPr kumimoji="0" lang="en-US" sz="72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67391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9023 0.0044 " pathEditMode="relative" rAng="0" ptsTypes="AA">
                                      <p:cBhvr>
                                        <p:cTn id="25" dur="4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8" y="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545F4A-3761-862C-1363-B1AB1B4201A8}"/>
              </a:ext>
            </a:extLst>
          </p:cNvPr>
          <p:cNvSpPr>
            <a:spLocks/>
          </p:cNvSpPr>
          <p:nvPr/>
        </p:nvSpPr>
        <p:spPr>
          <a:xfrm>
            <a:off x="158212" y="162564"/>
            <a:ext cx="7102124" cy="116836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A8ACF-39C0-E722-FB73-C86D16259963}"/>
              </a:ext>
            </a:extLst>
          </p:cNvPr>
          <p:cNvSpPr txBox="1"/>
          <p:nvPr/>
        </p:nvSpPr>
        <p:spPr>
          <a:xfrm>
            <a:off x="2423389" y="257272"/>
            <a:ext cx="10796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25 : 5 =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62936-9DF0-138F-0AC5-867F2B16711E}"/>
              </a:ext>
            </a:extLst>
          </p:cNvPr>
          <p:cNvSpPr txBox="1"/>
          <p:nvPr/>
        </p:nvSpPr>
        <p:spPr>
          <a:xfrm>
            <a:off x="506922" y="374231"/>
            <a:ext cx="166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3: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892FA-9BB6-9D3C-2D10-6CDF341C7D82}"/>
              </a:ext>
            </a:extLst>
          </p:cNvPr>
          <p:cNvGrpSpPr/>
          <p:nvPr/>
        </p:nvGrpSpPr>
        <p:grpSpPr>
          <a:xfrm>
            <a:off x="6094604" y="5059262"/>
            <a:ext cx="3212515" cy="1999694"/>
            <a:chOff x="6094604" y="5095139"/>
            <a:chExt cx="3212515" cy="1999694"/>
          </a:xfrm>
        </p:grpSpPr>
        <p:pic>
          <p:nvPicPr>
            <p:cNvPr id="28" name="Picture 27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C390FD90-F648-9311-3AA6-77758CDEE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30" name="Picture 2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39E53A07-E268-DDB7-F4A4-DC3BFACC4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EC5B27-6360-F4E1-6A83-E0C52B4523A5}"/>
              </a:ext>
            </a:extLst>
          </p:cNvPr>
          <p:cNvGrpSpPr/>
          <p:nvPr/>
        </p:nvGrpSpPr>
        <p:grpSpPr>
          <a:xfrm>
            <a:off x="3308143" y="4801508"/>
            <a:ext cx="3056319" cy="2020615"/>
            <a:chOff x="3308143" y="4837385"/>
            <a:chExt cx="3056319" cy="2020615"/>
          </a:xfrm>
        </p:grpSpPr>
        <p:pic>
          <p:nvPicPr>
            <p:cNvPr id="29" name="Picture 2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BD19404-5810-2868-2686-B63003E80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2" name="Picture 3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86CABCB-A62D-86E9-49AB-160F3404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7BE157-01E7-88A1-CE9C-D06705353269}"/>
              </a:ext>
            </a:extLst>
          </p:cNvPr>
          <p:cNvGrpSpPr/>
          <p:nvPr/>
        </p:nvGrpSpPr>
        <p:grpSpPr>
          <a:xfrm>
            <a:off x="6136947" y="5043936"/>
            <a:ext cx="3212515" cy="1999694"/>
            <a:chOff x="6094604" y="5095139"/>
            <a:chExt cx="3212515" cy="1999694"/>
          </a:xfrm>
        </p:grpSpPr>
        <p:pic>
          <p:nvPicPr>
            <p:cNvPr id="15" name="Picture 1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FC98CF64-A228-027F-2D03-E4E865876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25" name="Picture 2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C5C9205-6844-E048-6A20-78C87053C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8FE55A-DC60-BB3D-C446-66F57F13D8F6}"/>
              </a:ext>
            </a:extLst>
          </p:cNvPr>
          <p:cNvGrpSpPr/>
          <p:nvPr/>
        </p:nvGrpSpPr>
        <p:grpSpPr>
          <a:xfrm>
            <a:off x="3303711" y="4785968"/>
            <a:ext cx="3056319" cy="2020615"/>
            <a:chOff x="3308143" y="4837385"/>
            <a:chExt cx="3056319" cy="2020615"/>
          </a:xfrm>
        </p:grpSpPr>
        <p:pic>
          <p:nvPicPr>
            <p:cNvPr id="27" name="Picture 26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8650813C-4319-DB3C-0AE3-0641809CC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4" name="Picture 33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418E8F06-5810-A8EA-3897-A5392C7FF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B75ECD-06F7-7CF0-7ADE-11821B3DE514}"/>
              </a:ext>
            </a:extLst>
          </p:cNvPr>
          <p:cNvGrpSpPr/>
          <p:nvPr/>
        </p:nvGrpSpPr>
        <p:grpSpPr>
          <a:xfrm>
            <a:off x="6154687" y="5051844"/>
            <a:ext cx="3212515" cy="1999694"/>
            <a:chOff x="6094604" y="5095139"/>
            <a:chExt cx="3212515" cy="1999694"/>
          </a:xfrm>
        </p:grpSpPr>
        <p:pic>
          <p:nvPicPr>
            <p:cNvPr id="39" name="Picture 3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2AD1F6CD-2862-02EF-17D9-81FF08FD7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40" name="Picture 3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EA9D6D1-6D61-3B80-77BB-68AA10142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944E14-14AF-0C21-BCA8-B9C66A9B5962}"/>
              </a:ext>
            </a:extLst>
          </p:cNvPr>
          <p:cNvGrpSpPr/>
          <p:nvPr/>
        </p:nvGrpSpPr>
        <p:grpSpPr>
          <a:xfrm>
            <a:off x="3346910" y="4811784"/>
            <a:ext cx="3056319" cy="2020615"/>
            <a:chOff x="3308143" y="4837385"/>
            <a:chExt cx="3056319" cy="2020615"/>
          </a:xfrm>
        </p:grpSpPr>
        <p:pic>
          <p:nvPicPr>
            <p:cNvPr id="42" name="Picture 4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0D263CCD-D725-3DD9-97F5-ABA74D8CD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43" name="Picture 42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6E3E5F60-8479-12F7-E30C-867A38D11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pic>
        <p:nvPicPr>
          <p:cNvPr id="44" name="Picture 43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C016159E-58AB-88CB-EDE0-478EE11495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10286570" y="3516045"/>
            <a:ext cx="1425058" cy="2116061"/>
          </a:xfrm>
          <a:prstGeom prst="rect">
            <a:avLst/>
          </a:prstGeom>
        </p:spPr>
      </p:pic>
      <p:pic>
        <p:nvPicPr>
          <p:cNvPr id="45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C1AEDD8B-BA89-F298-BDEA-E6197AF71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D9C7E2-1EA5-5B16-5251-937ABDE3DDE4}"/>
              </a:ext>
            </a:extLst>
          </p:cNvPr>
          <p:cNvSpPr>
            <a:spLocks/>
          </p:cNvSpPr>
          <p:nvPr/>
        </p:nvSpPr>
        <p:spPr>
          <a:xfrm>
            <a:off x="156816" y="1493491"/>
            <a:ext cx="11875575" cy="199695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5</a:t>
            </a:r>
            <a:endParaRPr kumimoji="0" lang="en-US" sz="72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624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9023 0.0044 " pathEditMode="relative" rAng="0" ptsTypes="AA">
                                      <p:cBhvr>
                                        <p:cTn id="25" dur="4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8" y="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6E2F9D8B-16B1-6664-0C84-CAE385012A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9043332" y="2115879"/>
            <a:ext cx="2433652" cy="3613715"/>
          </a:xfrm>
          <a:prstGeom prst="rect">
            <a:avLst/>
          </a:prstGeom>
        </p:spPr>
      </p:pic>
      <p:pic>
        <p:nvPicPr>
          <p:cNvPr id="4" name="Picture 3" descr="A cartoon face with a blue rectangle&#10;&#10;Description automatically generated">
            <a:extLst>
              <a:ext uri="{FF2B5EF4-FFF2-40B4-BE49-F238E27FC236}">
                <a16:creationId xmlns:a16="http://schemas.microsoft.com/office/drawing/2014/main" id="{D07272EE-93C8-44A2-8E86-993C68DCE9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17984" r="14273" b="13469"/>
          <a:stretch/>
        </p:blipFill>
        <p:spPr>
          <a:xfrm>
            <a:off x="3045342" y="3041902"/>
            <a:ext cx="6219344" cy="34189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600F11-96D2-DA5C-2EF8-F82D08DBF16A}"/>
              </a:ext>
            </a:extLst>
          </p:cNvPr>
          <p:cNvSpPr txBox="1"/>
          <p:nvPr/>
        </p:nvSpPr>
        <p:spPr>
          <a:xfrm>
            <a:off x="3523660" y="3882301"/>
            <a:ext cx="60977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Cảm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đã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con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!!!</a:t>
            </a:r>
          </a:p>
        </p:txBody>
      </p:sp>
      <p:pic>
        <p:nvPicPr>
          <p:cNvPr id="2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37D63EA0-45CC-FABC-1C57-5BB123BFAC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772018-5A2C-BDCF-4B1D-BB9709017D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9216" y="495595"/>
            <a:ext cx="8297375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8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58</Words>
  <Application>Microsoft Office PowerPoint</Application>
  <PresentationFormat>Widescreen</PresentationFormat>
  <Paragraphs>13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Arial-Rounded</vt:lpstr>
      <vt:lpstr>Calibri</vt:lpstr>
      <vt:lpstr>2_Office 主题</vt:lpstr>
      <vt:lpstr>https://www.freeppt7.com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STD_OANH</cp:lastModifiedBy>
  <cp:revision>61</cp:revision>
  <dcterms:created xsi:type="dcterms:W3CDTF">2021-07-20T01:55:21Z</dcterms:created>
  <dcterms:modified xsi:type="dcterms:W3CDTF">2026-03-28T10:39:38Z</dcterms:modified>
</cp:coreProperties>
</file>