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91" r:id="rId2"/>
    <p:sldMasterId id="2147483803" r:id="rId3"/>
  </p:sldMasterIdLst>
  <p:notesMasterIdLst>
    <p:notesMasterId r:id="rId10"/>
  </p:notesMasterIdLst>
  <p:handoutMasterIdLst>
    <p:handoutMasterId r:id="rId11"/>
  </p:handoutMasterIdLst>
  <p:sldIdLst>
    <p:sldId id="272" r:id="rId4"/>
    <p:sldId id="317" r:id="rId5"/>
    <p:sldId id="318" r:id="rId6"/>
    <p:sldId id="285" r:id="rId7"/>
    <p:sldId id="319" r:id="rId8"/>
    <p:sldId id="3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7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11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92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01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7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833894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625648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299996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61306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17305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48891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879844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53297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642247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342911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089110208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58104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743007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27947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51828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655764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5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19259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21842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989414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20161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127447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60954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24827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D5DF34-2AFD-A167-0D45-86CEBBB54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>
    <p:fad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537229-DC43-9D3C-A1C9-041AE68E72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2632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gif"/><Relationship Id="rId25" Type="http://schemas.openxmlformats.org/officeDocument/2006/relationships/slide" Target="slide5.xml"/><Relationship Id="rId2" Type="http://schemas.openxmlformats.org/officeDocument/2006/relationships/audio" Target="../media/media1.wma"/><Relationship Id="rId16" Type="http://schemas.openxmlformats.org/officeDocument/2006/relationships/image" Target="../media/image13.png"/><Relationship Id="rId20" Type="http://schemas.openxmlformats.org/officeDocument/2006/relationships/slide" Target="slide3.xml"/><Relationship Id="rId29" Type="http://schemas.openxmlformats.org/officeDocument/2006/relationships/slide" Target="slide2.xml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11.gif"/><Relationship Id="rId22" Type="http://schemas.openxmlformats.org/officeDocument/2006/relationships/slide" Target="slide4.xml"/><Relationship Id="rId27" Type="http://schemas.openxmlformats.org/officeDocument/2006/relationships/slide" Target="slide6.xml"/><Relationship Id="rId30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slide" Target="slide1.xml"/><Relationship Id="rId4" Type="http://schemas.openxmlformats.org/officeDocument/2006/relationships/audio" Target="../media/audio3.wav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39" name="mau1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C6B62D-9643-1EF4-733F-CD2E02DDE2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70565" y="4035782"/>
            <a:ext cx="2512927" cy="35455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2ADEA7-1416-E722-E5C4-A5F6FF5C54F4}"/>
              </a:ext>
            </a:extLst>
          </p:cNvPr>
          <p:cNvSpPr/>
          <p:nvPr/>
        </p:nvSpPr>
        <p:spPr>
          <a:xfrm>
            <a:off x="324466" y="132734"/>
            <a:ext cx="11518490" cy="18020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1850,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A5B611-CDAD-C563-54FD-039F9A9C8BB9}"/>
              </a:ext>
            </a:extLst>
          </p:cNvPr>
          <p:cNvGrpSpPr/>
          <p:nvPr/>
        </p:nvGrpSpPr>
        <p:grpSpPr>
          <a:xfrm>
            <a:off x="1941949" y="2053267"/>
            <a:ext cx="3538330" cy="1232201"/>
            <a:chOff x="1634449" y="2043257"/>
            <a:chExt cx="3538330" cy="123220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BFEA32-07E1-A91C-3A1B-02D4CE707081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XVII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1F9DDA-A2EF-E06A-8676-81795C06A68B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F4C53-35A4-2777-6695-2691869DA120}"/>
              </a:ext>
            </a:extLst>
          </p:cNvPr>
          <p:cNvGrpSpPr/>
          <p:nvPr/>
        </p:nvGrpSpPr>
        <p:grpSpPr>
          <a:xfrm>
            <a:off x="6822102" y="2218442"/>
            <a:ext cx="3427949" cy="1206388"/>
            <a:chOff x="6763897" y="2069070"/>
            <a:chExt cx="3427949" cy="120638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07D23EB-5D9A-2C0B-7795-7AC22458BFC7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XVIII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BB85A3-C013-1379-3653-DEFDBAC64177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9C859B-363D-85FA-9FB8-029E3B66175D}"/>
              </a:ext>
            </a:extLst>
          </p:cNvPr>
          <p:cNvGrpSpPr/>
          <p:nvPr/>
        </p:nvGrpSpPr>
        <p:grpSpPr>
          <a:xfrm>
            <a:off x="1821332" y="3837120"/>
            <a:ext cx="3699430" cy="1333363"/>
            <a:chOff x="291161" y="5214942"/>
            <a:chExt cx="3699430" cy="133336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ED23A8C-0532-A3EB-3474-C9E888381FF7}"/>
                </a:ext>
              </a:extLst>
            </p:cNvPr>
            <p:cNvSpPr/>
            <p:nvPr/>
          </p:nvSpPr>
          <p:spPr>
            <a:xfrm>
              <a:off x="803232" y="5610147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XIX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05773A-4FFD-0C4A-6C17-1199ED6AC0DE}"/>
                </a:ext>
              </a:extLst>
            </p:cNvPr>
            <p:cNvSpPr/>
            <p:nvPr/>
          </p:nvSpPr>
          <p:spPr>
            <a:xfrm>
              <a:off x="291161" y="5214942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6D76D5-928E-2479-1D01-5AB9041BBA0B}"/>
              </a:ext>
            </a:extLst>
          </p:cNvPr>
          <p:cNvGrpSpPr/>
          <p:nvPr/>
        </p:nvGrpSpPr>
        <p:grpSpPr>
          <a:xfrm>
            <a:off x="6671240" y="3985153"/>
            <a:ext cx="3822535" cy="1185179"/>
            <a:chOff x="6304171" y="4270478"/>
            <a:chExt cx="3822535" cy="118517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37A0F18-0044-A63E-5AE4-472E4E155535}"/>
                </a:ext>
              </a:extLst>
            </p:cNvPr>
            <p:cNvSpPr/>
            <p:nvPr/>
          </p:nvSpPr>
          <p:spPr>
            <a:xfrm>
              <a:off x="7016026" y="4517499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XX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79FF62-4D7F-2721-B541-D3D0BFB59846}"/>
                </a:ext>
              </a:extLst>
            </p:cNvPr>
            <p:cNvSpPr/>
            <p:nvPr/>
          </p:nvSpPr>
          <p:spPr>
            <a:xfrm>
              <a:off x="6304171" y="4270478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CCE92CA-C7DC-34B3-5955-1D7B2933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92245" y="4261862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256C080C-F62F-E7C9-DB3B-55CFD76B5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22814" y="4311299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0073411-BD0C-3427-A033-176FA9440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10278" y="2485409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153246-B08F-EA9E-F557-2E3784B05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86934" y="2471121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id="{0C95FA7A-BA16-EFCD-A454-B18AE11FE4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57" y="5399163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96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96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896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896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C6B62D-9643-1EF4-733F-CD2E02DDE2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70565" y="4035782"/>
            <a:ext cx="2512927" cy="35455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2ADEA7-1416-E722-E5C4-A5F6FF5C54F4}"/>
              </a:ext>
            </a:extLst>
          </p:cNvPr>
          <p:cNvSpPr/>
          <p:nvPr/>
        </p:nvSpPr>
        <p:spPr>
          <a:xfrm>
            <a:off x="324466" y="132734"/>
            <a:ext cx="11518490" cy="18020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tuyến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1926,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?</a:t>
            </a:r>
            <a:endParaRPr kumimoji="0" lang="en-SG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A5B611-CDAD-C563-54FD-039F9A9C8BB9}"/>
              </a:ext>
            </a:extLst>
          </p:cNvPr>
          <p:cNvGrpSpPr/>
          <p:nvPr/>
        </p:nvGrpSpPr>
        <p:grpSpPr>
          <a:xfrm>
            <a:off x="1941949" y="2053267"/>
            <a:ext cx="3538330" cy="1232201"/>
            <a:chOff x="1634449" y="2043257"/>
            <a:chExt cx="3538330" cy="123220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BFEA32-07E1-A91C-3A1B-02D4CE707081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1F9DDA-A2EF-E06A-8676-81795C06A68B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F4C53-35A4-2777-6695-2691869DA120}"/>
              </a:ext>
            </a:extLst>
          </p:cNvPr>
          <p:cNvGrpSpPr/>
          <p:nvPr/>
        </p:nvGrpSpPr>
        <p:grpSpPr>
          <a:xfrm>
            <a:off x="6822102" y="2160727"/>
            <a:ext cx="3427949" cy="1206388"/>
            <a:chOff x="6763897" y="2069070"/>
            <a:chExt cx="3427949" cy="120638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07D23EB-5D9A-2C0B-7795-7AC22458BFC7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XVII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BB85A3-C013-1379-3653-DEFDBAC64177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9C859B-363D-85FA-9FB8-029E3B66175D}"/>
              </a:ext>
            </a:extLst>
          </p:cNvPr>
          <p:cNvGrpSpPr/>
          <p:nvPr/>
        </p:nvGrpSpPr>
        <p:grpSpPr>
          <a:xfrm>
            <a:off x="1821332" y="3837120"/>
            <a:ext cx="3699430" cy="1333363"/>
            <a:chOff x="291161" y="5214942"/>
            <a:chExt cx="3699430" cy="133336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ED23A8C-0532-A3EB-3474-C9E888381FF7}"/>
                </a:ext>
              </a:extLst>
            </p:cNvPr>
            <p:cNvSpPr/>
            <p:nvPr/>
          </p:nvSpPr>
          <p:spPr>
            <a:xfrm>
              <a:off x="803232" y="5610147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XX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05773A-4FFD-0C4A-6C17-1199ED6AC0DE}"/>
                </a:ext>
              </a:extLst>
            </p:cNvPr>
            <p:cNvSpPr/>
            <p:nvPr/>
          </p:nvSpPr>
          <p:spPr>
            <a:xfrm>
              <a:off x="291161" y="5214942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6D76D5-928E-2479-1D01-5AB9041BBA0B}"/>
              </a:ext>
            </a:extLst>
          </p:cNvPr>
          <p:cNvGrpSpPr/>
          <p:nvPr/>
        </p:nvGrpSpPr>
        <p:grpSpPr>
          <a:xfrm>
            <a:off x="6671240" y="3985153"/>
            <a:ext cx="3822535" cy="1185179"/>
            <a:chOff x="6304171" y="4270478"/>
            <a:chExt cx="3822535" cy="118517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37A0F18-0044-A63E-5AE4-472E4E155535}"/>
                </a:ext>
              </a:extLst>
            </p:cNvPr>
            <p:cNvSpPr/>
            <p:nvPr/>
          </p:nvSpPr>
          <p:spPr>
            <a:xfrm>
              <a:off x="7016026" y="4517499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XXI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79FF62-4D7F-2721-B541-D3D0BFB59846}"/>
                </a:ext>
              </a:extLst>
            </p:cNvPr>
            <p:cNvSpPr/>
            <p:nvPr/>
          </p:nvSpPr>
          <p:spPr>
            <a:xfrm>
              <a:off x="6304171" y="4270478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CCE92CA-C7DC-34B3-5955-1D7B2933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92245" y="4261862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256C080C-F62F-E7C9-DB3B-55CFD76B5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22814" y="4311299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0073411-BD0C-3427-A033-176FA9440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10278" y="2485409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153246-B08F-EA9E-F557-2E3784B05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86934" y="2471121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id="{0C95FA7A-BA16-EFCD-A454-B18AE11FE4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57" y="5399163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96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96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896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896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C6B62D-9643-1EF4-733F-CD2E02DDE2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056" y="2767149"/>
            <a:ext cx="2278191" cy="32143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F89E76-E788-55DA-DD35-9C6A1558CAAD}"/>
              </a:ext>
            </a:extLst>
          </p:cNvPr>
          <p:cNvGrpSpPr/>
          <p:nvPr/>
        </p:nvGrpSpPr>
        <p:grpSpPr>
          <a:xfrm>
            <a:off x="3161564" y="1412887"/>
            <a:ext cx="3538330" cy="1232201"/>
            <a:chOff x="1634449" y="2043257"/>
            <a:chExt cx="3538330" cy="123220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55B595-C96E-6833-C57F-F4E23ECA995C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220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3641AC7-E5AD-5CB3-D458-07933392546A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427B1-7795-F7D1-264E-F700158167C5}"/>
              </a:ext>
            </a:extLst>
          </p:cNvPr>
          <p:cNvGrpSpPr/>
          <p:nvPr/>
        </p:nvGrpSpPr>
        <p:grpSpPr>
          <a:xfrm>
            <a:off x="7965188" y="1463816"/>
            <a:ext cx="3427949" cy="1206388"/>
            <a:chOff x="6763897" y="2069070"/>
            <a:chExt cx="3427949" cy="120638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7D71322-515B-95B0-9C56-0035F3645F2A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240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E523EC-4AC3-BC3E-4538-13A80B62458D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B3A74-5F08-45F8-5642-C9B3576B0508}"/>
              </a:ext>
            </a:extLst>
          </p:cNvPr>
          <p:cNvGrpSpPr/>
          <p:nvPr/>
        </p:nvGrpSpPr>
        <p:grpSpPr>
          <a:xfrm>
            <a:off x="3188600" y="2923757"/>
            <a:ext cx="3514350" cy="1370300"/>
            <a:chOff x="1658429" y="4301579"/>
            <a:chExt cx="3514350" cy="13703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0999618-0A15-18A7-3D1F-F4CA6EDFA8DC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260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422A75-9C91-45AC-0490-A6232741F23A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FC9717-7576-B638-AD3A-318C87FCAC18}"/>
              </a:ext>
            </a:extLst>
          </p:cNvPr>
          <p:cNvGrpSpPr/>
          <p:nvPr/>
        </p:nvGrpSpPr>
        <p:grpSpPr>
          <a:xfrm>
            <a:off x="7849532" y="2923757"/>
            <a:ext cx="3384971" cy="1370300"/>
            <a:chOff x="6806876" y="4301579"/>
            <a:chExt cx="3384971" cy="13703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880E813-B7CB-56B2-E7AE-44A37E0E1896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280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B1A0C2-6F65-9023-3FE6-0E3D20A7A2BB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2613AE2-E32A-B463-407A-1FD1AEE2B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86585" y="3449524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D75A00FF-0A05-9545-BE2F-4848C286C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85818" y="1739040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5FE1973-1B03-2188-BD1F-2B518AFD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00075" y="3431399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3D160C1-64F3-D0D0-8819-4A0FC92CC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13636" y="1804620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8F518D-0DDF-88A5-9D6B-BA2D398660EF}"/>
              </a:ext>
            </a:extLst>
          </p:cNvPr>
          <p:cNvSpPr/>
          <p:nvPr/>
        </p:nvSpPr>
        <p:spPr>
          <a:xfrm>
            <a:off x="2115369" y="164748"/>
            <a:ext cx="8196533" cy="1074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……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130BAF8F-4883-60B1-69C4-B331EE23D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47" y="4979752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C6B62D-9643-1EF4-733F-CD2E02DDE2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056" y="2767149"/>
            <a:ext cx="2278191" cy="32143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F89E76-E788-55DA-DD35-9C6A1558CAAD}"/>
              </a:ext>
            </a:extLst>
          </p:cNvPr>
          <p:cNvGrpSpPr/>
          <p:nvPr/>
        </p:nvGrpSpPr>
        <p:grpSpPr>
          <a:xfrm>
            <a:off x="3161564" y="1412887"/>
            <a:ext cx="3538330" cy="1232201"/>
            <a:chOff x="1634449" y="2043257"/>
            <a:chExt cx="3538330" cy="123220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55B595-C96E-6833-C57F-F4E23ECA995C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2,3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3641AC7-E5AD-5CB3-D458-07933392546A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427B1-7795-F7D1-264E-F700158167C5}"/>
              </a:ext>
            </a:extLst>
          </p:cNvPr>
          <p:cNvGrpSpPr/>
          <p:nvPr/>
        </p:nvGrpSpPr>
        <p:grpSpPr>
          <a:xfrm>
            <a:off x="7965188" y="1463816"/>
            <a:ext cx="3427949" cy="1206388"/>
            <a:chOff x="6763897" y="2069070"/>
            <a:chExt cx="3427949" cy="120638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7D71322-515B-95B0-9C56-0035F3645F2A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2,5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E523EC-4AC3-BC3E-4538-13A80B62458D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B3A74-5F08-45F8-5642-C9B3576B0508}"/>
              </a:ext>
            </a:extLst>
          </p:cNvPr>
          <p:cNvGrpSpPr/>
          <p:nvPr/>
        </p:nvGrpSpPr>
        <p:grpSpPr>
          <a:xfrm>
            <a:off x="3188600" y="2923757"/>
            <a:ext cx="3514350" cy="1370300"/>
            <a:chOff x="1658429" y="4301579"/>
            <a:chExt cx="3514350" cy="13703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0999618-0A15-18A7-3D1F-F4CA6EDFA8DC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2,8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422A75-9C91-45AC-0490-A6232741F23A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FC9717-7576-B638-AD3A-318C87FCAC18}"/>
              </a:ext>
            </a:extLst>
          </p:cNvPr>
          <p:cNvGrpSpPr/>
          <p:nvPr/>
        </p:nvGrpSpPr>
        <p:grpSpPr>
          <a:xfrm>
            <a:off x="7849532" y="2923757"/>
            <a:ext cx="3384971" cy="1370300"/>
            <a:chOff x="6806876" y="4301579"/>
            <a:chExt cx="3384971" cy="13703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880E813-B7CB-56B2-E7AE-44A37E0E1896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3,0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B1A0C2-6F65-9023-3FE6-0E3D20A7A2BB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2613AE2-E32A-B463-407A-1FD1AEE2B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86585" y="3449524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D75A00FF-0A05-9545-BE2F-4848C286C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85818" y="1739040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5FE1973-1B03-2188-BD1F-2B518AFD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00075" y="3431399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3D160C1-64F3-D0D0-8819-4A0FC92CC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13636" y="1804620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8F518D-0DDF-88A5-9D6B-BA2D398660EF}"/>
              </a:ext>
            </a:extLst>
          </p:cNvPr>
          <p:cNvSpPr/>
          <p:nvPr/>
        </p:nvSpPr>
        <p:spPr>
          <a:xfrm>
            <a:off x="2115369" y="164748"/>
            <a:ext cx="8196533" cy="1074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……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130BAF8F-4883-60B1-69C4-B331EE23D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47" y="4979752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C6B62D-9643-1EF4-733F-CD2E02DDE2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056" y="2767149"/>
            <a:ext cx="2278191" cy="32143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F89E76-E788-55DA-DD35-9C6A1558CAAD}"/>
              </a:ext>
            </a:extLst>
          </p:cNvPr>
          <p:cNvGrpSpPr/>
          <p:nvPr/>
        </p:nvGrpSpPr>
        <p:grpSpPr>
          <a:xfrm>
            <a:off x="3239019" y="1463816"/>
            <a:ext cx="3538330" cy="1232201"/>
            <a:chOff x="1634449" y="2043257"/>
            <a:chExt cx="3538330" cy="123220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55B595-C96E-6833-C57F-F4E23ECA995C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28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3641AC7-E5AD-5CB3-D458-07933392546A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427B1-7795-F7D1-264E-F700158167C5}"/>
              </a:ext>
            </a:extLst>
          </p:cNvPr>
          <p:cNvGrpSpPr/>
          <p:nvPr/>
        </p:nvGrpSpPr>
        <p:grpSpPr>
          <a:xfrm>
            <a:off x="7476475" y="1422895"/>
            <a:ext cx="3427949" cy="1206388"/>
            <a:chOff x="6763897" y="2069070"/>
            <a:chExt cx="3427949" cy="120638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7D71322-515B-95B0-9C56-0035F3645F2A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E523EC-4AC3-BC3E-4538-13A80B62458D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B3A74-5F08-45F8-5642-C9B3576B0508}"/>
              </a:ext>
            </a:extLst>
          </p:cNvPr>
          <p:cNvGrpSpPr/>
          <p:nvPr/>
        </p:nvGrpSpPr>
        <p:grpSpPr>
          <a:xfrm>
            <a:off x="3188600" y="2923757"/>
            <a:ext cx="3514350" cy="1370300"/>
            <a:chOff x="1658429" y="4301579"/>
            <a:chExt cx="3514350" cy="13703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0999618-0A15-18A7-3D1F-F4CA6EDFA8DC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422A75-9C91-45AC-0490-A6232741F23A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FC9717-7576-B638-AD3A-318C87FCAC18}"/>
              </a:ext>
            </a:extLst>
          </p:cNvPr>
          <p:cNvGrpSpPr/>
          <p:nvPr/>
        </p:nvGrpSpPr>
        <p:grpSpPr>
          <a:xfrm>
            <a:off x="7772095" y="2923757"/>
            <a:ext cx="3384971" cy="1370300"/>
            <a:chOff x="6806876" y="4301579"/>
            <a:chExt cx="3384971" cy="13703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880E813-B7CB-56B2-E7AE-44A37E0E1896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B1A0C2-6F65-9023-3FE6-0E3D20A7A2BB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2613AE2-E32A-B463-407A-1FD1AEE2B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86585" y="3449524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D75A00FF-0A05-9545-BE2F-4848C286C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0121" y="1734940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5FE1973-1B03-2188-BD1F-2B518AFD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121427" y="3361842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3D160C1-64F3-D0D0-8819-4A0FC92CC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13636" y="1804620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8F518D-0DDF-88A5-9D6B-BA2D398660EF}"/>
              </a:ext>
            </a:extLst>
          </p:cNvPr>
          <p:cNvSpPr/>
          <p:nvPr/>
        </p:nvSpPr>
        <p:spPr>
          <a:xfrm>
            <a:off x="2115369" y="164748"/>
            <a:ext cx="8196533" cy="1074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2,5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= ……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130BAF8F-4883-60B1-69C4-B331EE23D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47" y="4979752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143</Words>
  <Application>Microsoft Office PowerPoint</Application>
  <PresentationFormat>Widescreen</PresentationFormat>
  <Paragraphs>55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微软雅黑</vt:lpstr>
      <vt:lpstr>Arial</vt:lpstr>
      <vt:lpstr>Calibri</vt:lpstr>
      <vt:lpstr>等线</vt:lpstr>
      <vt:lpstr>等线 Light</vt:lpstr>
      <vt:lpstr>黑体</vt:lpstr>
      <vt:lpstr>SVN-Bango</vt:lpstr>
      <vt:lpstr>Times New Roman</vt:lpstr>
      <vt:lpstr>字魂70号-灵悦黑体</vt:lpstr>
      <vt:lpstr>自定义设计方案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STD_OANH</cp:lastModifiedBy>
  <cp:revision>60</cp:revision>
  <dcterms:created xsi:type="dcterms:W3CDTF">2021-07-24T01:07:49Z</dcterms:created>
  <dcterms:modified xsi:type="dcterms:W3CDTF">2026-03-08T08:35:30Z</dcterms:modified>
</cp:coreProperties>
</file>