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11" r:id="rId3"/>
    <p:sldMasterId id="2147483990" r:id="rId4"/>
  </p:sldMasterIdLst>
  <p:notesMasterIdLst>
    <p:notesMasterId r:id="rId11"/>
  </p:notesMasterIdLst>
  <p:sldIdLst>
    <p:sldId id="3402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7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0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0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8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7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2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2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2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9.wdp"/><Relationship Id="rId26" Type="http://schemas.openxmlformats.org/officeDocument/2006/relationships/slide" Target="slide4.xml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34" Type="http://schemas.microsoft.com/office/2007/relationships/hdphoto" Target="../media/hdphoto14.wdp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17" Type="http://schemas.openxmlformats.org/officeDocument/2006/relationships/image" Target="../media/image13.png"/><Relationship Id="rId25" Type="http://schemas.openxmlformats.org/officeDocument/2006/relationships/slide" Target="slide6.xml"/><Relationship Id="rId3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24" Type="http://schemas.openxmlformats.org/officeDocument/2006/relationships/slide" Target="slide5.xml"/><Relationship Id="rId32" Type="http://schemas.microsoft.com/office/2007/relationships/hdphoto" Target="../media/hdphoto13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slide" Target="slide3.xml"/><Relationship Id="rId28" Type="http://schemas.openxmlformats.org/officeDocument/2006/relationships/image" Target="../media/image17.GIF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31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16.png"/><Relationship Id="rId30" Type="http://schemas.microsoft.com/office/2007/relationships/hdphoto" Target="../media/hdphoto12.wdp"/><Relationship Id="rId8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aiHatTrongCayBeatInstrumental-DoanXuanMy-292897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8800" y="1981200"/>
            <a:ext cx="609600" cy="609600"/>
          </a:xfrm>
          <a:prstGeom prst="rect">
            <a:avLst/>
          </a:prstGeom>
        </p:spPr>
      </p:pic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57" b="90000" l="10000" r="90000">
                        <a14:foregroundMark x1="47692" y1="25357" x2="48846" y2="28929"/>
                        <a14:foregroundMark x1="61154" y1="27500" x2="61923" y2="30000"/>
                        <a14:foregroundMark x1="53462" y1="38214" x2="53462" y2="3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0"/>
            <a:ext cx="3962400" cy="3699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>
            <a:fillRect/>
          </a:stretch>
        </p:blipFill>
        <p:spPr>
          <a:xfrm>
            <a:off x="-42226" y="217546"/>
            <a:ext cx="12462825" cy="172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" b="91667" l="0" r="75500">
                        <a14:foregroundMark x1="59400" y1="67500" x2="63100" y2="76204"/>
                        <a14:foregroundMark x1="43500" y1="18148" x2="48300" y2="23241"/>
                        <a14:foregroundMark x1="52200" y1="21389" x2="56800" y2="26019"/>
                        <a14:foregroundMark x1="16400" y1="73333" x2="10300" y2="87315"/>
                        <a14:foregroundMark x1="17500" y1="80370" x2="12500" y2="86481"/>
                        <a14:foregroundMark x1="16400" y1="78796" x2="16800" y2="82593"/>
                        <a14:foregroundMark x1="16800" y1="82593" x2="20100" y2="83796"/>
                        <a14:foregroundMark x1="14700" y1="71111" x2="11400" y2="78148"/>
                        <a14:foregroundMark x1="11400" y1="77593" x2="10300" y2="82222"/>
                        <a14:foregroundMark x1="10100" y1="82037" x2="10300" y2="86019"/>
                        <a14:foregroundMark x1="39771" y1="19504" x2="49140" y2="27482"/>
                        <a14:backgroundMark x1="65900" y1="28704" x2="629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7" r="24691" b="9091"/>
          <a:stretch>
            <a:fillRect/>
          </a:stretch>
        </p:blipFill>
        <p:spPr>
          <a:xfrm>
            <a:off x="1788705" y="4144519"/>
            <a:ext cx="1479221" cy="21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>
            <a:fillRect/>
          </a:stretch>
        </p:blipFill>
        <p:spPr>
          <a:xfrm>
            <a:off x="6608855" y="1539291"/>
            <a:ext cx="800092" cy="1155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>
            <a:fillRect/>
          </a:stretch>
        </p:blipFill>
        <p:spPr>
          <a:xfrm>
            <a:off x="5173162" y="1186439"/>
            <a:ext cx="762001" cy="152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2136080" y="2676931"/>
            <a:ext cx="1295400" cy="76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667" l="10000" r="99333">
                        <a14:foregroundMark x1="65667" y1="76333" x2="64667" y2="85667"/>
                        <a14:foregroundMark x1="70000" y1="75333" x2="77000" y2="8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3451" r="2588" b="3720"/>
          <a:stretch>
            <a:fillRect/>
          </a:stretch>
        </p:blipFill>
        <p:spPr>
          <a:xfrm>
            <a:off x="4213955" y="3991137"/>
            <a:ext cx="1463168" cy="230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83" y="1992626"/>
            <a:ext cx="1849722" cy="19777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>
            <a:fillRect/>
          </a:stretch>
        </p:blipFill>
        <p:spPr>
          <a:xfrm>
            <a:off x="9756695" y="1842840"/>
            <a:ext cx="911305" cy="1747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>
            <a:fillRect/>
          </a:stretch>
        </p:blipFill>
        <p:spPr>
          <a:xfrm flipH="1">
            <a:off x="1620130" y="1661775"/>
            <a:ext cx="962806" cy="152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>
            <a:fillRect/>
          </a:stretch>
        </p:blipFill>
        <p:spPr>
          <a:xfrm flipH="1">
            <a:off x="3141527" y="1773641"/>
            <a:ext cx="1072428" cy="1441948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788705" y="60083"/>
            <a:ext cx="1794484" cy="5145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6827548" y="45487"/>
            <a:ext cx="1445601" cy="6309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740988" y="60083"/>
            <a:ext cx="1126918" cy="6163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3141527" y="5580680"/>
            <a:ext cx="1256076" cy="7459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5677124" y="2372345"/>
            <a:ext cx="1025713" cy="6091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333" l="8000" r="90667">
                        <a14:foregroundMark x1="44667" y1="53333" x2="49000" y2="62000"/>
                        <a14:foregroundMark x1="48667" y1="48333" x2="48667" y2="52000"/>
                        <a14:foregroundMark x1="52333" y1="51000" x2="51000" y2="53333"/>
                        <a14:backgroundMark x1="30333" y1="35000" x2="30333" y2="35000"/>
                        <a14:backgroundMark x1="25000" y1="11000" x2="30667" y2="58000"/>
                        <a14:backgroundMark x1="22000" y1="54333" x2="31333" y2="70333"/>
                        <a14:backgroundMark x1="37333" y1="14333" x2="35000" y2="53667"/>
                        <a14:backgroundMark x1="21000" y1="49333" x2="27000" y2="61000"/>
                        <a14:backgroundMark x1="31333" y1="25333" x2="54333" y2="23333"/>
                        <a14:backgroundMark x1="32667" y1="55333" x2="39667" y2="58667"/>
                        <a14:backgroundMark x1="34667" y1="66333" x2="35333" y2="74000"/>
                        <a14:backgroundMark x1="42333" y1="61333" x2="45000" y2="62000"/>
                        <a14:backgroundMark x1="43000" y1="54333" x2="52667" y2="61000"/>
                        <a14:backgroundMark x1="44667" y1="61333" x2="51667" y2="64667"/>
                        <a14:backgroundMark x1="45000" y1="43667" x2="57000" y2="57667"/>
                        <a14:backgroundMark x1="40667" y1="45000" x2="50667" y2="53667"/>
                        <a14:backgroundMark x1="49000" y1="49333" x2="48333" y2="59667"/>
                        <a14:backgroundMark x1="48333" y1="46333" x2="42333" y2="54667"/>
                        <a14:backgroundMark x1="52667" y1="45000" x2="44667" y2="57667"/>
                        <a14:backgroundMark x1="44667" y1="49333" x2="44667" y2="57667"/>
                        <a14:backgroundMark x1="44667" y1="44333" x2="48000" y2="59333"/>
                        <a14:backgroundMark x1="54333" y1="45333" x2="48000" y2="63667"/>
                        <a14:backgroundMark x1="50667" y1="45000" x2="47333" y2="57667"/>
                        <a14:backgroundMark x1="39333" y1="41667" x2="45667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64194" r="18485"/>
          <a:stretch>
            <a:fillRect/>
          </a:stretch>
        </p:blipFill>
        <p:spPr>
          <a:xfrm>
            <a:off x="9113167" y="3393800"/>
            <a:ext cx="958424" cy="569207"/>
          </a:xfrm>
          <a:prstGeom prst="rect">
            <a:avLst/>
          </a:prstGeom>
        </p:spPr>
      </p:pic>
      <p:sp>
        <p:nvSpPr>
          <p:cNvPr id="28" name="Oval 27">
            <a:hlinkClick r:id="rId23" action="ppaction://hlinksldjump"/>
          </p:cNvPr>
          <p:cNvSpPr/>
          <p:nvPr/>
        </p:nvSpPr>
        <p:spPr>
          <a:xfrm>
            <a:off x="2610092" y="330837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29" name="Oval 28">
            <a:hlinkClick r:id="rId24" action="ppaction://hlinksldjump"/>
          </p:cNvPr>
          <p:cNvSpPr/>
          <p:nvPr/>
        </p:nvSpPr>
        <p:spPr>
          <a:xfrm>
            <a:off x="9455818" y="382697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31" name="Oval 30">
            <a:hlinkClick r:id="rId25" action="ppaction://hlinksldjump"/>
          </p:cNvPr>
          <p:cNvSpPr/>
          <p:nvPr/>
        </p:nvSpPr>
        <p:spPr>
          <a:xfrm>
            <a:off x="3620273" y="6326662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32" name="Oval 31">
            <a:hlinkClick r:id="rId26" action="ppaction://hlinksldjump"/>
          </p:cNvPr>
          <p:cNvSpPr/>
          <p:nvPr/>
        </p:nvSpPr>
        <p:spPr>
          <a:xfrm>
            <a:off x="5889955" y="296837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832959" y="3817372"/>
            <a:ext cx="1551096" cy="23038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9056522" y="2142008"/>
            <a:ext cx="1071714" cy="15917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5696524" y="1186439"/>
            <a:ext cx="986911" cy="14658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>
            <a:fillRect/>
          </a:stretch>
        </p:blipFill>
        <p:spPr>
          <a:xfrm>
            <a:off x="2136080" y="1295681"/>
            <a:ext cx="1256114" cy="18656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2" y="1289457"/>
            <a:ext cx="835863" cy="10225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06" y="1206147"/>
            <a:ext cx="1354581" cy="7864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744" b="89776" l="3994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" y="2716679"/>
            <a:ext cx="1675192" cy="2006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52400" y="5333999"/>
            <a:ext cx="1295400" cy="14478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409" b="995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54" y="60083"/>
            <a:ext cx="1412244" cy="8113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2" y="1442039"/>
            <a:ext cx="1354581" cy="7864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0" y="1835279"/>
            <a:ext cx="1354581" cy="7864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32" y="1232332"/>
            <a:ext cx="1354581" cy="786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838200" y="-282750"/>
            <a:ext cx="107441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027708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14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8872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1" y="5093497"/>
            <a:ext cx="4608466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6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2368" y="5129495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584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872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94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6056694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1221769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72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km/h = ? m/s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042243" y="-270806"/>
            <a:ext cx="95249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47777" y="4159801"/>
            <a:ext cx="366962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2042" y="4938129"/>
            <a:ext cx="379686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7145" y="4938130"/>
            <a:ext cx="371215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2043" y="4136983"/>
            <a:ext cx="379686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4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95" y="418522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4964696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86740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2700" y="1455428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(9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- 5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54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 : 3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81200" y="-169237"/>
            <a:ext cx="899159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4101063"/>
            <a:ext cx="4690873" cy="1004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25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09" y="5435371"/>
            <a:ext cx="4663162" cy="134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35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109522"/>
            <a:ext cx="4208025" cy="995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45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71572" y="5435370"/>
            <a:ext cx="4101227" cy="1346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3" y="4514022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0" y="624225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38" y="6075749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76" y="4069047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81730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52650"/>
            <a:ext cx="5705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14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10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+ 1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giờ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25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977656" y="-235498"/>
            <a:ext cx="8931349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1" y="4034802"/>
            <a:ext cx="4422856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54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1861" y="4034802"/>
            <a:ext cx="4068539" cy="938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55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4837" y="5181600"/>
            <a:ext cx="4388220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57</a:t>
            </a:r>
            <a:endParaRPr kumimoji="0" lang="en-US" alt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2643" y="5181600"/>
            <a:ext cx="4047757" cy="1447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kumimoji="0" lang="en-US" alt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56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6" y="4002065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80" y="6085699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23" y="4515035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8" y="5616828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11148649" y="5951972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1500165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198</a:t>
            </a: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km/h = ? m/s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128</Words>
  <Application>Microsoft Office PowerPoint</Application>
  <PresentationFormat>Widescreen</PresentationFormat>
  <Paragraphs>29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Arial-Rounded</vt:lpstr>
      <vt:lpstr>Calibri</vt:lpstr>
      <vt:lpstr>Cambria</vt:lpstr>
      <vt:lpstr>Times New Roman</vt:lpstr>
      <vt:lpstr>2_Office 主题</vt:lpstr>
      <vt:lpstr>https://www.freeppt7.com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STD_OANH</cp:lastModifiedBy>
  <cp:revision>60</cp:revision>
  <dcterms:created xsi:type="dcterms:W3CDTF">2021-07-20T01:55:21Z</dcterms:created>
  <dcterms:modified xsi:type="dcterms:W3CDTF">2026-03-28T10:38:26Z</dcterms:modified>
</cp:coreProperties>
</file>