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60" r:id="rId3"/>
    <p:sldId id="268" r:id="rId4"/>
    <p:sldId id="269" r:id="rId5"/>
    <p:sldId id="270" r:id="rId6"/>
    <p:sldId id="271" r:id="rId7"/>
    <p:sldId id="280" r:id="rId8"/>
    <p:sldId id="290" r:id="rId9"/>
    <p:sldId id="304" r:id="rId10"/>
    <p:sldId id="324" r:id="rId11"/>
    <p:sldId id="325" r:id="rId12"/>
    <p:sldId id="326" r:id="rId13"/>
    <p:sldId id="327" r:id="rId14"/>
    <p:sldId id="300"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936"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1</a:t>
            </a:fld>
            <a:endParaRPr lang="en-US"/>
          </a:p>
        </p:txBody>
      </p:sp>
    </p:spTree>
    <p:extLst>
      <p:ext uri="{BB962C8B-B14F-4D97-AF65-F5344CB8AC3E}">
        <p14:creationId xmlns:p14="http://schemas.microsoft.com/office/powerpoint/2010/main" val="145412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10</a:t>
            </a:fld>
            <a:endParaRPr lang="en-US"/>
          </a:p>
        </p:txBody>
      </p:sp>
    </p:spTree>
    <p:extLst>
      <p:ext uri="{BB962C8B-B14F-4D97-AF65-F5344CB8AC3E}">
        <p14:creationId xmlns:p14="http://schemas.microsoft.com/office/powerpoint/2010/main" val="9108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11</a:t>
            </a:fld>
            <a:endParaRPr lang="en-US"/>
          </a:p>
        </p:txBody>
      </p:sp>
    </p:spTree>
    <p:extLst>
      <p:ext uri="{BB962C8B-B14F-4D97-AF65-F5344CB8AC3E}">
        <p14:creationId xmlns:p14="http://schemas.microsoft.com/office/powerpoint/2010/main" val="44697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12</a:t>
            </a:fld>
            <a:endParaRPr lang="en-US"/>
          </a:p>
        </p:txBody>
      </p:sp>
    </p:spTree>
    <p:extLst>
      <p:ext uri="{BB962C8B-B14F-4D97-AF65-F5344CB8AC3E}">
        <p14:creationId xmlns:p14="http://schemas.microsoft.com/office/powerpoint/2010/main" val="2640592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13</a:t>
            </a:fld>
            <a:endParaRPr lang="en-US"/>
          </a:p>
        </p:txBody>
      </p:sp>
    </p:spTree>
    <p:extLst>
      <p:ext uri="{BB962C8B-B14F-4D97-AF65-F5344CB8AC3E}">
        <p14:creationId xmlns:p14="http://schemas.microsoft.com/office/powerpoint/2010/main" val="423062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2</a:t>
            </a:fld>
            <a:endParaRPr lang="en-US"/>
          </a:p>
        </p:txBody>
      </p:sp>
    </p:spTree>
    <p:extLst>
      <p:ext uri="{BB962C8B-B14F-4D97-AF65-F5344CB8AC3E}">
        <p14:creationId xmlns:p14="http://schemas.microsoft.com/office/powerpoint/2010/main" val="155405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3</a:t>
            </a:fld>
            <a:endParaRPr lang="en-US"/>
          </a:p>
        </p:txBody>
      </p:sp>
    </p:spTree>
    <p:extLst>
      <p:ext uri="{BB962C8B-B14F-4D97-AF65-F5344CB8AC3E}">
        <p14:creationId xmlns:p14="http://schemas.microsoft.com/office/powerpoint/2010/main" val="383914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4</a:t>
            </a:fld>
            <a:endParaRPr lang="en-US"/>
          </a:p>
        </p:txBody>
      </p:sp>
    </p:spTree>
    <p:extLst>
      <p:ext uri="{BB962C8B-B14F-4D97-AF65-F5344CB8AC3E}">
        <p14:creationId xmlns:p14="http://schemas.microsoft.com/office/powerpoint/2010/main" val="4059610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5</a:t>
            </a:fld>
            <a:endParaRPr lang="en-US"/>
          </a:p>
        </p:txBody>
      </p:sp>
    </p:spTree>
    <p:extLst>
      <p:ext uri="{BB962C8B-B14F-4D97-AF65-F5344CB8AC3E}">
        <p14:creationId xmlns:p14="http://schemas.microsoft.com/office/powerpoint/2010/main" val="397262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6</a:t>
            </a:fld>
            <a:endParaRPr lang="en-US"/>
          </a:p>
        </p:txBody>
      </p:sp>
    </p:spTree>
    <p:extLst>
      <p:ext uri="{BB962C8B-B14F-4D97-AF65-F5344CB8AC3E}">
        <p14:creationId xmlns:p14="http://schemas.microsoft.com/office/powerpoint/2010/main" val="502785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7</a:t>
            </a:fld>
            <a:endParaRPr lang="en-US"/>
          </a:p>
        </p:txBody>
      </p:sp>
    </p:spTree>
    <p:extLst>
      <p:ext uri="{BB962C8B-B14F-4D97-AF65-F5344CB8AC3E}">
        <p14:creationId xmlns:p14="http://schemas.microsoft.com/office/powerpoint/2010/main" val="1612577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8</a:t>
            </a:fld>
            <a:endParaRPr lang="en-US"/>
          </a:p>
        </p:txBody>
      </p:sp>
    </p:spTree>
    <p:extLst>
      <p:ext uri="{BB962C8B-B14F-4D97-AF65-F5344CB8AC3E}">
        <p14:creationId xmlns:p14="http://schemas.microsoft.com/office/powerpoint/2010/main" val="45277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402E26-C7B4-4561-AFC1-FC16B3FEE5A0}" type="slidenum">
              <a:rPr lang="en-US" smtClean="0"/>
              <a:t>9</a:t>
            </a:fld>
            <a:endParaRPr lang="en-US"/>
          </a:p>
        </p:txBody>
      </p:sp>
    </p:spTree>
    <p:extLst>
      <p:ext uri="{BB962C8B-B14F-4D97-AF65-F5344CB8AC3E}">
        <p14:creationId xmlns:p14="http://schemas.microsoft.com/office/powerpoint/2010/main" val="2177925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6.gif"/><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8.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1.wav"/><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24.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6.sv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1.wav"/><Relationship Id="rId15" Type="http://schemas.microsoft.com/office/2007/relationships/hdphoto" Target="../media/hdphoto1.wdp"/><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24.sv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9.gif"/><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9.sv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6.gif"/><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10"/>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10"/>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1"/>
          <a:stretch>
            <a:fillRect/>
          </a:stretch>
        </p:blipFill>
        <p:spPr>
          <a:xfrm>
            <a:off x="8380271" y="298141"/>
            <a:ext cx="3347007" cy="3391183"/>
          </a:xfrm>
          <a:prstGeom prst="rect">
            <a:avLst/>
          </a:prstGeom>
        </p:spPr>
      </p:pic>
      <p:pic>
        <p:nvPicPr>
          <p:cNvPr id="31" name="Picture 30"/>
          <p:cNvPicPr>
            <a:picLocks noChangeAspect="1"/>
          </p:cNvPicPr>
          <p:nvPr/>
        </p:nvPicPr>
        <p:blipFill>
          <a:blip r:embed="rId12"/>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3"/>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a:t>
            </a:r>
            <a:r>
              <a:rPr lang="en-US" sz="3600" dirty="0" smtClean="0">
                <a:solidFill>
                  <a:srgbClr val="FF0000"/>
                </a:solidFill>
                <a:latin typeface="Cambria" panose="02040503050406030204" pitchFamily="18" charset="0"/>
                <a:ea typeface="Cambria" panose="02040503050406030204" pitchFamily="18" charset="0"/>
              </a:rPr>
              <a:t>của bể</a:t>
            </a:r>
            <a:r>
              <a:rPr lang="vi-VN" sz="3600" b="0" i="0" dirty="0" smtClean="0">
                <a:solidFill>
                  <a:srgbClr val="FF0000"/>
                </a:solidFill>
                <a:effectLst/>
                <a:latin typeface="Cambria" panose="02040503050406030204" pitchFamily="18" charset="0"/>
                <a:ea typeface="Cambria" panose="02040503050406030204" pitchFamily="18" charset="0"/>
              </a:rPr>
              <a:t> </a:t>
            </a:r>
            <a:r>
              <a:rPr lang="vi-VN" sz="3600" b="0" i="0" dirty="0">
                <a:solidFill>
                  <a:srgbClr val="FF0000"/>
                </a:solidFill>
                <a:effectLst/>
                <a:latin typeface="Cambria" panose="02040503050406030204" pitchFamily="18" charset="0"/>
                <a:ea typeface="Cambria" panose="02040503050406030204" pitchFamily="18" charset="0"/>
              </a:rPr>
              <a:t>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a:t>
            </a:r>
            <a:r>
              <a:rPr lang="en-US" sz="3600" smtClean="0">
                <a:solidFill>
                  <a:srgbClr val="FF0000"/>
                </a:solidFill>
                <a:latin typeface="Cambria" panose="02040503050406030204" pitchFamily="18" charset="0"/>
                <a:ea typeface="Cambria" panose="02040503050406030204" pitchFamily="18" charset="0"/>
              </a:rPr>
              <a:t>của bể</a:t>
            </a:r>
            <a:r>
              <a:rPr lang="vi-VN" sz="3600" b="0" i="0" smtClean="0">
                <a:solidFill>
                  <a:srgbClr val="FF0000"/>
                </a:solidFill>
                <a:effectLst/>
                <a:latin typeface="Cambria" panose="02040503050406030204" pitchFamily="18" charset="0"/>
                <a:ea typeface="Cambria" panose="02040503050406030204" pitchFamily="18" charset="0"/>
              </a:rPr>
              <a:t> </a:t>
            </a:r>
            <a:r>
              <a:rPr lang="vi-VN" sz="3600" b="0" i="0" dirty="0">
                <a:solidFill>
                  <a:srgbClr val="FF0000"/>
                </a:solidFill>
                <a:effectLst/>
                <a:latin typeface="Cambria" panose="02040503050406030204" pitchFamily="18" charset="0"/>
                <a:ea typeface="Cambria" panose="02040503050406030204" pitchFamily="18" charset="0"/>
              </a:rPr>
              <a:t>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3"/>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8"/>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6">
              <a:extLst>
                <a:ext uri="{96DAC541-7B7A-43D3-8B79-37D633B846F1}">
                  <asvg:svgBlip xmlns="" xmlns:asvg="http://schemas.microsoft.com/office/drawing/2016/SVG/main" r:embed="rId7"/>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4"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5"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4"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5"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4"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5"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6">
              <a:extLst>
                <a:ext uri="{96DAC541-7B7A-43D3-8B79-37D633B846F1}">
                  <asvg:svgBlip xmlns="" xmlns:asvg="http://schemas.microsoft.com/office/drawing/2016/SVG/main" r:embed="rId7"/>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5"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6">
              <a:extLst>
                <a:ext uri="{96DAC541-7B7A-43D3-8B79-37D633B846F1}">
                  <asvg:svgBlip xmlns="" xmlns:asvg="http://schemas.microsoft.com/office/drawing/2016/SVG/main" r:embed="rId7"/>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8">
              <a:extLst>
                <a:ext uri="{96DAC541-7B7A-43D3-8B79-37D633B846F1}">
                  <asvg:svgBlip xmlns="" xmlns:asvg="http://schemas.microsoft.com/office/drawing/2016/SVG/main" r:embed="rId9"/>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3"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5"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4"/>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7"/>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7"/>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2"/>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3"/>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id="{9CD7E457-E53C-0339-12C2-0B0183C48586}"/>
              </a:ext>
            </a:extLst>
          </p:cNvPr>
          <p:cNvPicPr>
            <a:picLocks noChangeAspect="1"/>
          </p:cNvPicPr>
          <p:nvPr/>
        </p:nvPicPr>
        <p:blipFill>
          <a:blip r:embed="rId14"/>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10"/>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10"/>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1"/>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2"/>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3"/>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3"/>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DF2CFACC-8AB2-4C16-A4E4-3B63B688B6E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7F7\uFFFD{5CC6101C-1CAA-4D91-9006-D89E4704E89B}&quot;,&quot;D:\\BÀI GIẢNG ĐIỆN TỬ LỚP 5 - KNTT\\MÔN TOÁN\\Toán- Tuần 2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2.BAI55.LTCHUNG"/>
  <p:tag name="ISPRING_FIRST_PUBLI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412</Words>
  <Application>Microsoft Office PowerPoint</Application>
  <PresentationFormat>Widescreen</PresentationFormat>
  <Paragraphs>58</Paragraphs>
  <Slides>13</Slides>
  <Notes>13</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T2.BAI55.LTCHUNG</dc:title>
  <dc:creator>Thao Tran</dc:creator>
  <cp:lastModifiedBy>Administrator</cp:lastModifiedBy>
  <cp:revision>31</cp:revision>
  <dcterms:created xsi:type="dcterms:W3CDTF">2024-05-17T09:13:47Z</dcterms:created>
  <dcterms:modified xsi:type="dcterms:W3CDTF">2025-03-19T01:34:56Z</dcterms:modified>
</cp:coreProperties>
</file>