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25" r:id="rId2"/>
    <p:sldMasterId id="2147483758" r:id="rId3"/>
    <p:sldMasterId id="2147483791" r:id="rId4"/>
    <p:sldMasterId id="2147483803" r:id="rId5"/>
  </p:sldMasterIdLst>
  <p:notesMasterIdLst>
    <p:notesMasterId r:id="rId22"/>
  </p:notesMasterIdLst>
  <p:handoutMasterIdLst>
    <p:handoutMasterId r:id="rId23"/>
  </p:handoutMasterIdLst>
  <p:sldIdLst>
    <p:sldId id="256" r:id="rId6"/>
    <p:sldId id="310" r:id="rId7"/>
    <p:sldId id="293" r:id="rId8"/>
    <p:sldId id="306" r:id="rId9"/>
    <p:sldId id="311" r:id="rId10"/>
    <p:sldId id="312" r:id="rId11"/>
    <p:sldId id="313" r:id="rId12"/>
    <p:sldId id="314" r:id="rId13"/>
    <p:sldId id="316" r:id="rId14"/>
    <p:sldId id="305" r:id="rId15"/>
    <p:sldId id="315" r:id="rId16"/>
    <p:sldId id="321" r:id="rId17"/>
    <p:sldId id="322" r:id="rId18"/>
    <p:sldId id="323" r:id="rId19"/>
    <p:sldId id="324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3FF"/>
    <a:srgbClr val="E3AB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35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620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746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771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936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9" name="Google Shape;4709;ge51db616f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0" name="Google Shape;4710;ge51db616fb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71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32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85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941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80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83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757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43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7DBC686-67BA-4962-9C2A-7ABF2B946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05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195AC6EF-5EB3-4FBB-965D-6EB79315B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8972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232A4D51-FDBD-46E3-9B56-0C728F585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652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C0A25BBA-3389-4DA5-95EC-1B70FBCE4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17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94C60AA-AB8F-4E86-962A-E3371B1AE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7271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18873399-1452-4229-AD04-FC7771861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7572" y="1251695"/>
            <a:ext cx="5829161" cy="56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210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7295482" y="3394682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32400" y="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920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dk1"/>
        </a:solidFill>
        <a:effectLst/>
      </p:bgPr>
    </p:bg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"/>
          <p:cNvSpPr/>
          <p:nvPr/>
        </p:nvSpPr>
        <p:spPr>
          <a:xfrm rot="-9647518" flipH="1">
            <a:off x="7428677" y="1180736"/>
            <a:ext cx="1800006" cy="1800006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1"/>
          <p:cNvSpPr/>
          <p:nvPr/>
        </p:nvSpPr>
        <p:spPr>
          <a:xfrm rot="-6235505" flipH="1">
            <a:off x="7198111" y="2348875"/>
            <a:ext cx="1800103" cy="1800103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5" name="Google Shape;2125;p11"/>
          <p:cNvGrpSpPr/>
          <p:nvPr/>
        </p:nvGrpSpPr>
        <p:grpSpPr>
          <a:xfrm rot="-3195591">
            <a:off x="8742340" y="-91638"/>
            <a:ext cx="3638669" cy="4122886"/>
            <a:chOff x="2776676" y="1854071"/>
            <a:chExt cx="3295887" cy="3734488"/>
          </a:xfrm>
        </p:grpSpPr>
        <p:sp>
          <p:nvSpPr>
            <p:cNvPr id="2126" name="Google Shape;2126;p11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1"/>
          <p:cNvGrpSpPr/>
          <p:nvPr/>
        </p:nvGrpSpPr>
        <p:grpSpPr>
          <a:xfrm rot="-1230192">
            <a:off x="9971126" y="-19280"/>
            <a:ext cx="2083294" cy="4052429"/>
            <a:chOff x="5722672" y="1921496"/>
            <a:chExt cx="1886977" cy="3670552"/>
          </a:xfrm>
        </p:grpSpPr>
        <p:sp>
          <p:nvSpPr>
            <p:cNvPr id="2134" name="Google Shape;2134;p11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2" name="Google Shape;2142;p11"/>
          <p:cNvGrpSpPr/>
          <p:nvPr/>
        </p:nvGrpSpPr>
        <p:grpSpPr>
          <a:xfrm>
            <a:off x="9874363" y="48683"/>
            <a:ext cx="2276794" cy="4064133"/>
            <a:chOff x="7978162" y="1971727"/>
            <a:chExt cx="2062314" cy="3681280"/>
          </a:xfrm>
        </p:grpSpPr>
        <p:sp>
          <p:nvSpPr>
            <p:cNvPr id="2143" name="Google Shape;2143;p11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1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11"/>
          <p:cNvGrpSpPr/>
          <p:nvPr/>
        </p:nvGrpSpPr>
        <p:grpSpPr>
          <a:xfrm>
            <a:off x="747554" y="534553"/>
            <a:ext cx="7295476" cy="5712341"/>
            <a:chOff x="3416220" y="2573082"/>
            <a:chExt cx="4752753" cy="3721395"/>
          </a:xfrm>
        </p:grpSpPr>
        <p:sp>
          <p:nvSpPr>
            <p:cNvPr id="2151" name="Google Shape;2151;p11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2" name="Google Shape;2152;p11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3" name="Google Shape;2153;p11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4" name="Google Shape;2154;p11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5" name="Google Shape;2155;p11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6" name="Google Shape;2156;p11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7" name="Google Shape;2157;p11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8" name="Google Shape;2158;p11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9" name="Google Shape;2159;p11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60" name="Google Shape;2160;p1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61" name="Google Shape;2161;p11"/>
          <p:cNvSpPr txBox="1">
            <a:spLocks noGrp="1"/>
          </p:cNvSpPr>
          <p:nvPr>
            <p:ph type="subTitle" idx="1"/>
          </p:nvPr>
        </p:nvSpPr>
        <p:spPr>
          <a:xfrm>
            <a:off x="921675" y="5364500"/>
            <a:ext cx="6968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162" name="Google Shape;2162;p11"/>
          <p:cNvGrpSpPr/>
          <p:nvPr/>
        </p:nvGrpSpPr>
        <p:grpSpPr>
          <a:xfrm>
            <a:off x="8669323" y="3761709"/>
            <a:ext cx="3396139" cy="2723082"/>
            <a:chOff x="5353050" y="2833686"/>
            <a:chExt cx="1488947" cy="1193863"/>
          </a:xfrm>
        </p:grpSpPr>
        <p:sp>
          <p:nvSpPr>
            <p:cNvPr id="2163" name="Google Shape;2163;p11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1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1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1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1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1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1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1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1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1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1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1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1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1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1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1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1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1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1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1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1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1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1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1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1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1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1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1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1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1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1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1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1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1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1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1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1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1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1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1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1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1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1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1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1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1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1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1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1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1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1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1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1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1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1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1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1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1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1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1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1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1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1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1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1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1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1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1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1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1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1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1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1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1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1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1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1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1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1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1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1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1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1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11"/>
          <p:cNvGrpSpPr/>
          <p:nvPr/>
        </p:nvGrpSpPr>
        <p:grpSpPr>
          <a:xfrm rot="-10132101">
            <a:off x="9175251" y="2160646"/>
            <a:ext cx="1350503" cy="2176552"/>
            <a:chOff x="5781734" y="2919412"/>
            <a:chExt cx="632081" cy="1018700"/>
          </a:xfrm>
        </p:grpSpPr>
        <p:sp>
          <p:nvSpPr>
            <p:cNvPr id="2258" name="Google Shape;2258;p11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11"/>
          <p:cNvGrpSpPr/>
          <p:nvPr/>
        </p:nvGrpSpPr>
        <p:grpSpPr>
          <a:xfrm rot="7225626">
            <a:off x="-1280400" y="2141165"/>
            <a:ext cx="3992550" cy="3015414"/>
            <a:chOff x="5102217" y="2695575"/>
            <a:chExt cx="1971523" cy="1489013"/>
          </a:xfrm>
        </p:grpSpPr>
        <p:sp>
          <p:nvSpPr>
            <p:cNvPr id="2269" name="Google Shape;2269;p11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1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1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1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1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4" name="Google Shape;2284;p11"/>
          <p:cNvGrpSpPr/>
          <p:nvPr/>
        </p:nvGrpSpPr>
        <p:grpSpPr>
          <a:xfrm rot="-623018">
            <a:off x="8529020" y="4285189"/>
            <a:ext cx="1431121" cy="2170303"/>
            <a:chOff x="5762846" y="2919732"/>
            <a:chExt cx="668765" cy="1014186"/>
          </a:xfrm>
        </p:grpSpPr>
        <p:sp>
          <p:nvSpPr>
            <p:cNvPr id="2285" name="Google Shape;2285;p11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1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1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11"/>
          <p:cNvGrpSpPr/>
          <p:nvPr/>
        </p:nvGrpSpPr>
        <p:grpSpPr>
          <a:xfrm rot="-2700000">
            <a:off x="9599367" y="246472"/>
            <a:ext cx="501858" cy="859708"/>
            <a:chOff x="5953125" y="3186112"/>
            <a:chExt cx="283939" cy="486441"/>
          </a:xfrm>
        </p:grpSpPr>
        <p:sp>
          <p:nvSpPr>
            <p:cNvPr id="2296" name="Google Shape;2296;p11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11"/>
          <p:cNvGrpSpPr/>
          <p:nvPr/>
        </p:nvGrpSpPr>
        <p:grpSpPr>
          <a:xfrm>
            <a:off x="11341698" y="1106263"/>
            <a:ext cx="809446" cy="861588"/>
            <a:chOff x="5867114" y="3186397"/>
            <a:chExt cx="457961" cy="487489"/>
          </a:xfrm>
        </p:grpSpPr>
        <p:sp>
          <p:nvSpPr>
            <p:cNvPr id="2300" name="Google Shape;2300;p11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09584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17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69" name="Google Shape;2669;p17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2670" name="Google Shape;2670;p17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1" name="Google Shape;2671;p17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2" name="Google Shape;2672;p17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3" name="Google Shape;2673;p17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4" name="Google Shape;2674;p17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5" name="Google Shape;2675;p17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76" name="Google Shape;2676;p17"/>
          <p:cNvGrpSpPr/>
          <p:nvPr/>
        </p:nvGrpSpPr>
        <p:grpSpPr>
          <a:xfrm rot="10800000">
            <a:off x="-112507" y="-65975"/>
            <a:ext cx="4636607" cy="1301974"/>
            <a:chOff x="7622268" y="5719681"/>
            <a:chExt cx="4636607" cy="1301974"/>
          </a:xfrm>
        </p:grpSpPr>
        <p:grpSp>
          <p:nvGrpSpPr>
            <p:cNvPr id="2677" name="Google Shape;2677;p17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78" name="Google Shape;2678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9" name="Google Shape;2679;p17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0" name="Google Shape;2680;p17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1" name="Google Shape;2681;p17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2" name="Google Shape;2682;p17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3" name="Google Shape;2683;p17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4" name="Google Shape;2684;p17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5" name="Google Shape;2685;p17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86" name="Google Shape;2686;p17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87" name="Google Shape;2687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8" name="Google Shape;2688;p17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9" name="Google Shape;2689;p17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0" name="Google Shape;2690;p17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1" name="Google Shape;2691;p17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2" name="Google Shape;2692;p17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3" name="Google Shape;2693;p17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13378120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2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432" name="Google Shape;3432;p22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433" name="Google Shape;3433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1" name="Google Shape;3441;p22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442" name="Google Shape;3442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45" name="Google Shape;3445;p22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6" name="Google Shape;3446;p22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2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2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49" name="Google Shape;3449;p22"/>
          <p:cNvSpPr/>
          <p:nvPr/>
        </p:nvSpPr>
        <p:spPr>
          <a:xfrm flipH="1">
            <a:off x="0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450" name="Google Shape;3450;p22"/>
          <p:cNvGrpSpPr/>
          <p:nvPr/>
        </p:nvGrpSpPr>
        <p:grpSpPr>
          <a:xfrm rot="5915486">
            <a:off x="9576824" y="111882"/>
            <a:ext cx="4226227" cy="3887196"/>
            <a:chOff x="5252920" y="2652722"/>
            <a:chExt cx="1688542" cy="1553086"/>
          </a:xfrm>
        </p:grpSpPr>
        <p:sp>
          <p:nvSpPr>
            <p:cNvPr id="3451" name="Google Shape;3451;p2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1" name="Google Shape;3461;p22"/>
          <p:cNvGrpSpPr/>
          <p:nvPr/>
        </p:nvGrpSpPr>
        <p:grpSpPr>
          <a:xfrm>
            <a:off x="9606445" y="3420239"/>
            <a:ext cx="2922376" cy="2955046"/>
            <a:chOff x="5529738" y="2852832"/>
            <a:chExt cx="1135168" cy="1147858"/>
          </a:xfrm>
        </p:grpSpPr>
        <p:sp>
          <p:nvSpPr>
            <p:cNvPr id="3462" name="Google Shape;3462;p2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22"/>
          <p:cNvGrpSpPr/>
          <p:nvPr/>
        </p:nvGrpSpPr>
        <p:grpSpPr>
          <a:xfrm rot="-3072723">
            <a:off x="7221106" y="3269984"/>
            <a:ext cx="3510686" cy="2651481"/>
            <a:chOff x="5102217" y="2695575"/>
            <a:chExt cx="1971523" cy="1489013"/>
          </a:xfrm>
        </p:grpSpPr>
        <p:sp>
          <p:nvSpPr>
            <p:cNvPr id="3598" name="Google Shape;3598;p2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3" name="Google Shape;3613;p22"/>
          <p:cNvGrpSpPr/>
          <p:nvPr/>
        </p:nvGrpSpPr>
        <p:grpSpPr>
          <a:xfrm rot="6356396">
            <a:off x="9125740" y="3294833"/>
            <a:ext cx="1251787" cy="3095320"/>
            <a:chOff x="5662611" y="2352674"/>
            <a:chExt cx="869442" cy="2149888"/>
          </a:xfrm>
        </p:grpSpPr>
        <p:sp>
          <p:nvSpPr>
            <p:cNvPr id="3614" name="Google Shape;3614;p2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22"/>
          <p:cNvGrpSpPr/>
          <p:nvPr/>
        </p:nvGrpSpPr>
        <p:grpSpPr>
          <a:xfrm rot="6676291">
            <a:off x="8530760" y="3848977"/>
            <a:ext cx="2344233" cy="2428569"/>
            <a:chOff x="5281612" y="2586132"/>
            <a:chExt cx="1628298" cy="1686877"/>
          </a:xfrm>
        </p:grpSpPr>
        <p:sp>
          <p:nvSpPr>
            <p:cNvPr id="3622" name="Google Shape;3622;p2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9" name="Google Shape;3629;p22"/>
          <p:cNvGrpSpPr/>
          <p:nvPr/>
        </p:nvGrpSpPr>
        <p:grpSpPr>
          <a:xfrm rot="10800000">
            <a:off x="8804007" y="3692910"/>
            <a:ext cx="1003255" cy="3171712"/>
            <a:chOff x="5747859" y="2329719"/>
            <a:chExt cx="696850" cy="2203037"/>
          </a:xfrm>
        </p:grpSpPr>
        <p:sp>
          <p:nvSpPr>
            <p:cNvPr id="3630" name="Google Shape;3630;p2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7" name="Google Shape;3637;p22"/>
          <p:cNvGrpSpPr/>
          <p:nvPr/>
        </p:nvGrpSpPr>
        <p:grpSpPr>
          <a:xfrm>
            <a:off x="5752466" y="933520"/>
            <a:ext cx="5612051" cy="4394223"/>
            <a:chOff x="3416220" y="2573082"/>
            <a:chExt cx="4752753" cy="3721395"/>
          </a:xfrm>
        </p:grpSpPr>
        <p:sp>
          <p:nvSpPr>
            <p:cNvPr id="3638" name="Google Shape;3638;p22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9" name="Google Shape;3639;p22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0" name="Google Shape;3640;p22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1" name="Google Shape;3641;p22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2" name="Google Shape;3642;p22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3" name="Google Shape;3643;p22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4" name="Google Shape;3644;p22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5" name="Google Shape;3645;p22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6" name="Google Shape;3646;p22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47" name="Google Shape;3647;p22"/>
          <p:cNvSpPr txBox="1">
            <a:spLocks noGrp="1"/>
          </p:cNvSpPr>
          <p:nvPr>
            <p:ph type="title"/>
          </p:nvPr>
        </p:nvSpPr>
        <p:spPr>
          <a:xfrm>
            <a:off x="6134650" y="1355375"/>
            <a:ext cx="486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48" name="Google Shape;3648;p22"/>
          <p:cNvSpPr txBox="1">
            <a:spLocks noGrp="1"/>
          </p:cNvSpPr>
          <p:nvPr>
            <p:ph type="body" idx="1"/>
          </p:nvPr>
        </p:nvSpPr>
        <p:spPr>
          <a:xfrm>
            <a:off x="6134737" y="2508425"/>
            <a:ext cx="4861800" cy="257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649" name="Google Shape;3649;p22"/>
          <p:cNvGrpSpPr/>
          <p:nvPr/>
        </p:nvGrpSpPr>
        <p:grpSpPr>
          <a:xfrm flipH="1">
            <a:off x="-56169" y="5250340"/>
            <a:ext cx="4925970" cy="1710276"/>
            <a:chOff x="7332906" y="5338665"/>
            <a:chExt cx="4925970" cy="1710276"/>
          </a:xfrm>
        </p:grpSpPr>
        <p:grpSp>
          <p:nvGrpSpPr>
            <p:cNvPr id="3650" name="Google Shape;3650;p2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651" name="Google Shape;3651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2" name="Google Shape;3652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3" name="Google Shape;3653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4" name="Google Shape;3654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5" name="Google Shape;3655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6" name="Google Shape;3656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7" name="Google Shape;3657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8" name="Google Shape;3658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59" name="Google Shape;3659;p2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660" name="Google Shape;3660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1" name="Google Shape;3661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2" name="Google Shape;3662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3" name="Google Shape;3663;p2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64" name="Google Shape;3664;p2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5" name="Google Shape;3665;p2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6" name="Google Shape;3666;p2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7" name="Google Shape;3667;p2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8" name="Google Shape;3668;p2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621639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296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userDrawn="1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029111" y="-85914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" name="Google Shape;86;p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422236-60CB-46F2-8047-631FCBF24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437" y="-71336"/>
            <a:ext cx="707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3621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userDrawn="1">
  <p:cSld name="1_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414856" y="-31962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" name="Google Shape;86;p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208DBD30-C08F-447B-A05F-CA048414FD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437" y="-71336"/>
            <a:ext cx="707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0301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 userDrawn="1">
  <p:cSld name="Morning Meeting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4"/>
          <p:cNvGrpSpPr/>
          <p:nvPr/>
        </p:nvGrpSpPr>
        <p:grpSpPr>
          <a:xfrm rot="5400000">
            <a:off x="-1644394" y="2193740"/>
            <a:ext cx="4925970" cy="1710276"/>
            <a:chOff x="7332906" y="5338665"/>
            <a:chExt cx="4925970" cy="1710276"/>
          </a:xfrm>
        </p:grpSpPr>
        <p:grpSp>
          <p:nvGrpSpPr>
            <p:cNvPr id="704" name="Google Shape;704;p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705" name="Google Shape;705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13" name="Google Shape;713;p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714" name="Google Shape;714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18" name="Google Shape;718;p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3" name="Google Shape;723;p4"/>
          <p:cNvGrpSpPr/>
          <p:nvPr/>
        </p:nvGrpSpPr>
        <p:grpSpPr>
          <a:xfrm rot="-9031228">
            <a:off x="-624568" y="825173"/>
            <a:ext cx="4067646" cy="3261508"/>
            <a:chOff x="5353050" y="2833686"/>
            <a:chExt cx="1488947" cy="1193863"/>
          </a:xfrm>
        </p:grpSpPr>
        <p:sp>
          <p:nvSpPr>
            <p:cNvPr id="724" name="Google Shape;724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4"/>
          <p:cNvGrpSpPr/>
          <p:nvPr/>
        </p:nvGrpSpPr>
        <p:grpSpPr>
          <a:xfrm rot="600382">
            <a:off x="959694" y="101313"/>
            <a:ext cx="2582514" cy="2611384"/>
            <a:chOff x="5529738" y="2852832"/>
            <a:chExt cx="1135168" cy="1147858"/>
          </a:xfrm>
        </p:grpSpPr>
        <p:sp>
          <p:nvSpPr>
            <p:cNvPr id="819" name="Google Shape;819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4"/>
          <p:cNvGrpSpPr/>
          <p:nvPr/>
        </p:nvGrpSpPr>
        <p:grpSpPr>
          <a:xfrm rot="784596">
            <a:off x="317704" y="3852627"/>
            <a:ext cx="631764" cy="506559"/>
            <a:chOff x="5353050" y="2833686"/>
            <a:chExt cx="1488947" cy="1193863"/>
          </a:xfrm>
        </p:grpSpPr>
        <p:sp>
          <p:nvSpPr>
            <p:cNvPr id="955" name="Google Shape;955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4"/>
          <p:cNvGrpSpPr/>
          <p:nvPr/>
        </p:nvGrpSpPr>
        <p:grpSpPr>
          <a:xfrm rot="-4518521">
            <a:off x="-182591" y="4825433"/>
            <a:ext cx="836460" cy="631745"/>
            <a:chOff x="5102217" y="2695575"/>
            <a:chExt cx="1971523" cy="1489013"/>
          </a:xfrm>
        </p:grpSpPr>
        <p:sp>
          <p:nvSpPr>
            <p:cNvPr id="1050" name="Google Shape;1050;p4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5" name="Google Shape;1065;p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510754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077506"/>
                </a:lnTo>
                <a:lnTo>
                  <a:pt x="100008" y="5186763"/>
                </a:lnTo>
                <a:cubicBezTo>
                  <a:pt x="257361" y="5346783"/>
                  <a:pt x="438574" y="5488920"/>
                  <a:pt x="615834" y="5625937"/>
                </a:cubicBezTo>
                <a:cubicBezTo>
                  <a:pt x="776712" y="5749762"/>
                  <a:pt x="988738" y="5880445"/>
                  <a:pt x="1168284" y="5785671"/>
                </a:cubicBezTo>
                <a:cubicBezTo>
                  <a:pt x="1275631" y="5728521"/>
                  <a:pt x="1316779" y="5595171"/>
                  <a:pt x="1292109" y="5477633"/>
                </a:cubicBezTo>
                <a:cubicBezTo>
                  <a:pt x="1428793" y="5178138"/>
                  <a:pt x="1652764" y="4926907"/>
                  <a:pt x="1934666" y="4756876"/>
                </a:cubicBezTo>
                <a:cubicBezTo>
                  <a:pt x="2103068" y="4656197"/>
                  <a:pt x="2289663" y="4586188"/>
                  <a:pt x="2449016" y="4471888"/>
                </a:cubicBezTo>
                <a:cubicBezTo>
                  <a:pt x="2608369" y="4357588"/>
                  <a:pt x="2743148" y="4182137"/>
                  <a:pt x="2737528" y="3986113"/>
                </a:cubicBezTo>
                <a:cubicBezTo>
                  <a:pt x="2724384" y="3527199"/>
                  <a:pt x="2013628" y="3336032"/>
                  <a:pt x="1992959" y="2877308"/>
                </a:cubicBezTo>
                <a:cubicBezTo>
                  <a:pt x="1982100" y="2632801"/>
                  <a:pt x="2186602" y="2427823"/>
                  <a:pt x="2407868" y="2323048"/>
                </a:cubicBezTo>
                <a:cubicBezTo>
                  <a:pt x="2629134" y="2218273"/>
                  <a:pt x="2877165" y="2180173"/>
                  <a:pt x="3098145" y="2074636"/>
                </a:cubicBezTo>
                <a:cubicBezTo>
                  <a:pt x="3319125" y="1969099"/>
                  <a:pt x="3522579" y="1762787"/>
                  <a:pt x="3509625" y="1518376"/>
                </a:cubicBezTo>
                <a:cubicBezTo>
                  <a:pt x="3496671" y="1273964"/>
                  <a:pt x="3271500" y="1065272"/>
                  <a:pt x="3301313" y="821908"/>
                </a:cubicBezTo>
                <a:cubicBezTo>
                  <a:pt x="3327126" y="608548"/>
                  <a:pt x="3543724" y="466149"/>
                  <a:pt x="3754703" y="424811"/>
                </a:cubicBezTo>
                <a:cubicBezTo>
                  <a:pt x="3965682" y="383472"/>
                  <a:pt x="4184662" y="412428"/>
                  <a:pt x="4397736" y="383853"/>
                </a:cubicBezTo>
                <a:cubicBezTo>
                  <a:pt x="4606334" y="355671"/>
                  <a:pt x="4801805" y="265580"/>
                  <a:pt x="4965469" y="1343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4"/>
          <p:cNvSpPr/>
          <p:nvPr/>
        </p:nvSpPr>
        <p:spPr>
          <a:xfrm>
            <a:off x="3623272" y="2196491"/>
            <a:ext cx="7419830" cy="393405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"/>
          <p:cNvSpPr/>
          <p:nvPr/>
        </p:nvSpPr>
        <p:spPr>
          <a:xfrm>
            <a:off x="3200399" y="1794933"/>
            <a:ext cx="8263468" cy="4777266"/>
          </a:xfrm>
          <a:prstGeom prst="frame">
            <a:avLst>
              <a:gd name="adj1" fmla="val 6502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4"/>
          <p:cNvGrpSpPr/>
          <p:nvPr/>
        </p:nvGrpSpPr>
        <p:grpSpPr>
          <a:xfrm>
            <a:off x="973630" y="3887255"/>
            <a:ext cx="368904" cy="912197"/>
            <a:chOff x="5662611" y="2352674"/>
            <a:chExt cx="869442" cy="2149888"/>
          </a:xfrm>
        </p:grpSpPr>
        <p:sp>
          <p:nvSpPr>
            <p:cNvPr id="1075" name="Google Shape;1075;p4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4"/>
          <p:cNvGrpSpPr/>
          <p:nvPr/>
        </p:nvGrpSpPr>
        <p:grpSpPr>
          <a:xfrm>
            <a:off x="786644" y="4175237"/>
            <a:ext cx="690887" cy="715742"/>
            <a:chOff x="5281612" y="2586132"/>
            <a:chExt cx="1628298" cy="1686877"/>
          </a:xfrm>
        </p:grpSpPr>
        <p:sp>
          <p:nvSpPr>
            <p:cNvPr id="1083" name="Google Shape;1083;p4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0" name="Google Shape;1090;p4"/>
          <p:cNvGrpSpPr/>
          <p:nvPr/>
        </p:nvGrpSpPr>
        <p:grpSpPr>
          <a:xfrm rot="1508014">
            <a:off x="-69965" y="3955206"/>
            <a:ext cx="716397" cy="658927"/>
            <a:chOff x="5252920" y="2652722"/>
            <a:chExt cx="1688542" cy="1553086"/>
          </a:xfrm>
        </p:grpSpPr>
        <p:sp>
          <p:nvSpPr>
            <p:cNvPr id="1091" name="Google Shape;1091;p4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4"/>
          <p:cNvGrpSpPr/>
          <p:nvPr/>
        </p:nvGrpSpPr>
        <p:grpSpPr>
          <a:xfrm>
            <a:off x="844143" y="4081015"/>
            <a:ext cx="268192" cy="432234"/>
            <a:chOff x="5781734" y="2919412"/>
            <a:chExt cx="632081" cy="1018700"/>
          </a:xfrm>
        </p:grpSpPr>
        <p:sp>
          <p:nvSpPr>
            <p:cNvPr id="1102" name="Google Shape;1102;p4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2" name="Google Shape;1112;p4"/>
          <p:cNvGrpSpPr/>
          <p:nvPr/>
        </p:nvGrpSpPr>
        <p:grpSpPr>
          <a:xfrm>
            <a:off x="491854" y="4262684"/>
            <a:ext cx="283757" cy="430319"/>
            <a:chOff x="5762846" y="2919732"/>
            <a:chExt cx="668765" cy="1014186"/>
          </a:xfrm>
        </p:grpSpPr>
        <p:sp>
          <p:nvSpPr>
            <p:cNvPr id="1113" name="Google Shape;1113;p4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Google Shape;1123;p4"/>
          <p:cNvGrpSpPr/>
          <p:nvPr/>
        </p:nvGrpSpPr>
        <p:grpSpPr>
          <a:xfrm>
            <a:off x="57473" y="4393992"/>
            <a:ext cx="120475" cy="206397"/>
            <a:chOff x="5953125" y="3186112"/>
            <a:chExt cx="283939" cy="486441"/>
          </a:xfrm>
        </p:grpSpPr>
        <p:sp>
          <p:nvSpPr>
            <p:cNvPr id="1124" name="Google Shape;1124;p4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4"/>
          <p:cNvGrpSpPr/>
          <p:nvPr/>
        </p:nvGrpSpPr>
        <p:grpSpPr>
          <a:xfrm>
            <a:off x="863277" y="4317004"/>
            <a:ext cx="317254" cy="880472"/>
            <a:chOff x="5719761" y="2390679"/>
            <a:chExt cx="747712" cy="2075116"/>
          </a:xfrm>
        </p:grpSpPr>
        <p:sp>
          <p:nvSpPr>
            <p:cNvPr id="1128" name="Google Shape;1128;p4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4"/>
          <p:cNvGrpSpPr/>
          <p:nvPr/>
        </p:nvGrpSpPr>
        <p:grpSpPr>
          <a:xfrm>
            <a:off x="277801" y="4043691"/>
            <a:ext cx="295673" cy="934749"/>
            <a:chOff x="5747859" y="2329719"/>
            <a:chExt cx="696850" cy="2203037"/>
          </a:xfrm>
        </p:grpSpPr>
        <p:sp>
          <p:nvSpPr>
            <p:cNvPr id="1139" name="Google Shape;1139;p4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4"/>
          <p:cNvGrpSpPr/>
          <p:nvPr/>
        </p:nvGrpSpPr>
        <p:grpSpPr>
          <a:xfrm>
            <a:off x="224439" y="4602661"/>
            <a:ext cx="481652" cy="487036"/>
            <a:chOff x="5529738" y="2852832"/>
            <a:chExt cx="1135168" cy="1147858"/>
          </a:xfrm>
        </p:grpSpPr>
        <p:sp>
          <p:nvSpPr>
            <p:cNvPr id="1147" name="Google Shape;1147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4"/>
          <p:cNvGrpSpPr/>
          <p:nvPr/>
        </p:nvGrpSpPr>
        <p:grpSpPr>
          <a:xfrm>
            <a:off x="567448" y="5069448"/>
            <a:ext cx="194313" cy="206842"/>
            <a:chOff x="5867114" y="3186397"/>
            <a:chExt cx="457961" cy="487489"/>
          </a:xfrm>
        </p:grpSpPr>
        <p:sp>
          <p:nvSpPr>
            <p:cNvPr id="1283" name="Google Shape;1283;p4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4"/>
          <p:cNvGrpSpPr/>
          <p:nvPr/>
        </p:nvGrpSpPr>
        <p:grpSpPr>
          <a:xfrm>
            <a:off x="262634" y="5469313"/>
            <a:ext cx="1304812" cy="1220797"/>
            <a:chOff x="7623929" y="2779113"/>
            <a:chExt cx="3075210" cy="2877203"/>
          </a:xfrm>
        </p:grpSpPr>
        <p:sp>
          <p:nvSpPr>
            <p:cNvPr id="1289" name="Google Shape;1289;p4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5" name="Google Shape;1295;p4"/>
          <p:cNvSpPr/>
          <p:nvPr/>
        </p:nvSpPr>
        <p:spPr>
          <a:xfrm>
            <a:off x="390957" y="5519566"/>
            <a:ext cx="1048900" cy="1052634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"/>
          <p:cNvSpPr/>
          <p:nvPr/>
        </p:nvSpPr>
        <p:spPr>
          <a:xfrm>
            <a:off x="443721" y="5489378"/>
            <a:ext cx="951107" cy="126532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"/>
          <p:cNvSpPr/>
          <p:nvPr/>
        </p:nvSpPr>
        <p:spPr>
          <a:xfrm>
            <a:off x="862716" y="5489338"/>
            <a:ext cx="527470" cy="1265363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"/>
          <p:cNvSpPr/>
          <p:nvPr/>
        </p:nvSpPr>
        <p:spPr>
          <a:xfrm>
            <a:off x="440004" y="5489499"/>
            <a:ext cx="527309" cy="1265201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"/>
          <p:cNvSpPr/>
          <p:nvPr/>
        </p:nvSpPr>
        <p:spPr>
          <a:xfrm>
            <a:off x="510321" y="5526344"/>
            <a:ext cx="803224" cy="294892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0" name="Google Shape;1300;p4"/>
          <p:cNvGrpSpPr/>
          <p:nvPr/>
        </p:nvGrpSpPr>
        <p:grpSpPr>
          <a:xfrm>
            <a:off x="445295" y="5005331"/>
            <a:ext cx="233529" cy="672175"/>
            <a:chOff x="5819360" y="2638139"/>
            <a:chExt cx="550387" cy="1584198"/>
          </a:xfrm>
        </p:grpSpPr>
        <p:sp>
          <p:nvSpPr>
            <p:cNvPr id="1301" name="Google Shape;1301;p4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4"/>
          <p:cNvGrpSpPr/>
          <p:nvPr/>
        </p:nvGrpSpPr>
        <p:grpSpPr>
          <a:xfrm>
            <a:off x="230791" y="5124916"/>
            <a:ext cx="434901" cy="657181"/>
            <a:chOff x="5581650" y="2652140"/>
            <a:chExt cx="1024984" cy="1548860"/>
          </a:xfrm>
        </p:grpSpPr>
        <p:sp>
          <p:nvSpPr>
            <p:cNvPr id="1309" name="Google Shape;1309;p4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4"/>
          <p:cNvGrpSpPr/>
          <p:nvPr/>
        </p:nvGrpSpPr>
        <p:grpSpPr>
          <a:xfrm>
            <a:off x="280818" y="4861923"/>
            <a:ext cx="366116" cy="832136"/>
            <a:chOff x="5662611" y="2447924"/>
            <a:chExt cx="862870" cy="1961198"/>
          </a:xfrm>
        </p:grpSpPr>
        <p:sp>
          <p:nvSpPr>
            <p:cNvPr id="1318" name="Google Shape;1318;p4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5" name="Google Shape;1325;p4"/>
          <p:cNvGrpSpPr/>
          <p:nvPr/>
        </p:nvGrpSpPr>
        <p:grpSpPr>
          <a:xfrm>
            <a:off x="911461" y="4444554"/>
            <a:ext cx="995625" cy="1054737"/>
            <a:chOff x="4924424" y="2185987"/>
            <a:chExt cx="2346511" cy="2485828"/>
          </a:xfrm>
        </p:grpSpPr>
        <p:sp>
          <p:nvSpPr>
            <p:cNvPr id="1326" name="Google Shape;1326;p4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4"/>
          <p:cNvGrpSpPr/>
          <p:nvPr/>
        </p:nvGrpSpPr>
        <p:grpSpPr>
          <a:xfrm>
            <a:off x="798647" y="5124920"/>
            <a:ext cx="448897" cy="496965"/>
            <a:chOff x="5567361" y="2843527"/>
            <a:chExt cx="1057970" cy="1171259"/>
          </a:xfrm>
        </p:grpSpPr>
        <p:sp>
          <p:nvSpPr>
            <p:cNvPr id="1337" name="Google Shape;1337;p4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4"/>
          <p:cNvGrpSpPr/>
          <p:nvPr/>
        </p:nvGrpSpPr>
        <p:grpSpPr>
          <a:xfrm>
            <a:off x="1166724" y="5249283"/>
            <a:ext cx="413118" cy="437043"/>
            <a:chOff x="5609939" y="2914650"/>
            <a:chExt cx="973645" cy="1030033"/>
          </a:xfrm>
        </p:grpSpPr>
        <p:sp>
          <p:nvSpPr>
            <p:cNvPr id="1353" name="Google Shape;1353;p4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4"/>
          <p:cNvGrpSpPr/>
          <p:nvPr/>
        </p:nvGrpSpPr>
        <p:grpSpPr>
          <a:xfrm>
            <a:off x="938321" y="4938230"/>
            <a:ext cx="169546" cy="622706"/>
            <a:chOff x="5900737" y="2691768"/>
            <a:chExt cx="399590" cy="1467608"/>
          </a:xfrm>
        </p:grpSpPr>
        <p:sp>
          <p:nvSpPr>
            <p:cNvPr id="1362" name="Google Shape;1362;p4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4"/>
          <p:cNvGrpSpPr/>
          <p:nvPr/>
        </p:nvGrpSpPr>
        <p:grpSpPr>
          <a:xfrm rot="-466765">
            <a:off x="745120" y="4742852"/>
            <a:ext cx="146729" cy="817472"/>
            <a:chOff x="1159675" y="1837925"/>
            <a:chExt cx="324000" cy="1805100"/>
          </a:xfrm>
        </p:grpSpPr>
        <p:grpSp>
          <p:nvGrpSpPr>
            <p:cNvPr id="1374" name="Google Shape;1374;p4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1375" name="Google Shape;1375;p4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4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4"/>
          <p:cNvGrpSpPr/>
          <p:nvPr/>
        </p:nvGrpSpPr>
        <p:grpSpPr>
          <a:xfrm>
            <a:off x="491279" y="5226431"/>
            <a:ext cx="457578" cy="456613"/>
            <a:chOff x="5558303" y="2891005"/>
            <a:chExt cx="1078430" cy="1076156"/>
          </a:xfrm>
        </p:grpSpPr>
        <p:sp>
          <p:nvSpPr>
            <p:cNvPr id="1489" name="Google Shape;1489;p4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p4"/>
          <p:cNvGrpSpPr/>
          <p:nvPr/>
        </p:nvGrpSpPr>
        <p:grpSpPr>
          <a:xfrm>
            <a:off x="467272" y="5550439"/>
            <a:ext cx="895829" cy="1206173"/>
            <a:chOff x="9306019" y="3257883"/>
            <a:chExt cx="2111311" cy="2842736"/>
          </a:xfrm>
        </p:grpSpPr>
        <p:sp>
          <p:nvSpPr>
            <p:cNvPr id="1534" name="Google Shape;1534;p4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8" name="Google Shape;1558;p4"/>
          <p:cNvGrpSpPr/>
          <p:nvPr/>
        </p:nvGrpSpPr>
        <p:grpSpPr>
          <a:xfrm rot="10800000" flipH="1">
            <a:off x="7555399" y="-19250"/>
            <a:ext cx="4636607" cy="1301974"/>
            <a:chOff x="7622268" y="5719681"/>
            <a:chExt cx="4636607" cy="1301974"/>
          </a:xfrm>
        </p:grpSpPr>
        <p:grpSp>
          <p:nvGrpSpPr>
            <p:cNvPr id="1559" name="Google Shape;1559;p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1560" name="Google Shape;1560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68" name="Google Shape;1568;p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1569" name="Google Shape;1569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2" name="Google Shape;1572;p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118275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2805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45058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54269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2FCCC862-96F8-416F-945F-265C998EE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214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9FA6628F-7661-4EF2-B625-1A5A633E6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5316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7DBC686-67BA-4962-9C2A-7ABF2B946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180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userDrawn="1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029111" y="-85914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" name="Google Shape;86;p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422236-60CB-46F2-8047-631FCBF24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437" y="-71336"/>
            <a:ext cx="707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611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195AC6EF-5EB3-4FBB-965D-6EB79315B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801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232A4D51-FDBD-46E3-9B56-0C728F585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3912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C0A25BBA-3389-4DA5-95EC-1B70FBCE4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406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94C60AA-AB8F-4E86-962A-E3371B1AE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7649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18873399-1452-4229-AD04-FC7771861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7572" y="1251695"/>
            <a:ext cx="5829161" cy="56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3584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7295482" y="3394682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32400" y="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0014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dk1"/>
        </a:solidFill>
        <a:effectLst/>
      </p:bgPr>
    </p:bg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"/>
          <p:cNvSpPr/>
          <p:nvPr/>
        </p:nvSpPr>
        <p:spPr>
          <a:xfrm rot="-9647518" flipH="1">
            <a:off x="7428677" y="1180736"/>
            <a:ext cx="1800006" cy="1800006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1"/>
          <p:cNvSpPr/>
          <p:nvPr/>
        </p:nvSpPr>
        <p:spPr>
          <a:xfrm rot="-6235505" flipH="1">
            <a:off x="7198111" y="2348875"/>
            <a:ext cx="1800103" cy="1800103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5" name="Google Shape;2125;p11"/>
          <p:cNvGrpSpPr/>
          <p:nvPr/>
        </p:nvGrpSpPr>
        <p:grpSpPr>
          <a:xfrm rot="-3195591">
            <a:off x="8742340" y="-91638"/>
            <a:ext cx="3638669" cy="4122886"/>
            <a:chOff x="2776676" y="1854071"/>
            <a:chExt cx="3295887" cy="3734488"/>
          </a:xfrm>
        </p:grpSpPr>
        <p:sp>
          <p:nvSpPr>
            <p:cNvPr id="2126" name="Google Shape;2126;p11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1"/>
          <p:cNvGrpSpPr/>
          <p:nvPr/>
        </p:nvGrpSpPr>
        <p:grpSpPr>
          <a:xfrm rot="-1230192">
            <a:off x="9971126" y="-19280"/>
            <a:ext cx="2083294" cy="4052429"/>
            <a:chOff x="5722672" y="1921496"/>
            <a:chExt cx="1886977" cy="3670552"/>
          </a:xfrm>
        </p:grpSpPr>
        <p:sp>
          <p:nvSpPr>
            <p:cNvPr id="2134" name="Google Shape;2134;p11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2" name="Google Shape;2142;p11"/>
          <p:cNvGrpSpPr/>
          <p:nvPr/>
        </p:nvGrpSpPr>
        <p:grpSpPr>
          <a:xfrm>
            <a:off x="9874363" y="48683"/>
            <a:ext cx="2276794" cy="4064133"/>
            <a:chOff x="7978162" y="1971727"/>
            <a:chExt cx="2062314" cy="3681280"/>
          </a:xfrm>
        </p:grpSpPr>
        <p:sp>
          <p:nvSpPr>
            <p:cNvPr id="2143" name="Google Shape;2143;p11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1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11"/>
          <p:cNvGrpSpPr/>
          <p:nvPr/>
        </p:nvGrpSpPr>
        <p:grpSpPr>
          <a:xfrm>
            <a:off x="747554" y="534553"/>
            <a:ext cx="7295476" cy="5712341"/>
            <a:chOff x="3416220" y="2573082"/>
            <a:chExt cx="4752753" cy="3721395"/>
          </a:xfrm>
        </p:grpSpPr>
        <p:sp>
          <p:nvSpPr>
            <p:cNvPr id="2151" name="Google Shape;2151;p11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2" name="Google Shape;2152;p11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3" name="Google Shape;2153;p11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4" name="Google Shape;2154;p11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5" name="Google Shape;2155;p11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6" name="Google Shape;2156;p11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7" name="Google Shape;2157;p11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8" name="Google Shape;2158;p11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9" name="Google Shape;2159;p11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60" name="Google Shape;2160;p1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61" name="Google Shape;2161;p11"/>
          <p:cNvSpPr txBox="1">
            <a:spLocks noGrp="1"/>
          </p:cNvSpPr>
          <p:nvPr>
            <p:ph type="subTitle" idx="1"/>
          </p:nvPr>
        </p:nvSpPr>
        <p:spPr>
          <a:xfrm>
            <a:off x="921675" y="5364500"/>
            <a:ext cx="6968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162" name="Google Shape;2162;p11"/>
          <p:cNvGrpSpPr/>
          <p:nvPr/>
        </p:nvGrpSpPr>
        <p:grpSpPr>
          <a:xfrm>
            <a:off x="8669323" y="3761709"/>
            <a:ext cx="3396139" cy="2723082"/>
            <a:chOff x="5353050" y="2833686"/>
            <a:chExt cx="1488947" cy="1193863"/>
          </a:xfrm>
        </p:grpSpPr>
        <p:sp>
          <p:nvSpPr>
            <p:cNvPr id="2163" name="Google Shape;2163;p11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1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1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1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1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1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1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1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1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1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1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1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1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1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1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1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1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1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1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1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1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1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1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1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1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1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1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1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1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1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1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1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1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1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1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1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1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1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1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1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1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1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1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1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1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1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1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1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1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1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1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1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1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1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1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1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1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1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1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1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1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1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1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1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1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1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1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1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1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1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1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1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1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1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1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1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1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1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1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1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1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1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1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11"/>
          <p:cNvGrpSpPr/>
          <p:nvPr/>
        </p:nvGrpSpPr>
        <p:grpSpPr>
          <a:xfrm rot="-10132101">
            <a:off x="9175251" y="2160646"/>
            <a:ext cx="1350503" cy="2176552"/>
            <a:chOff x="5781734" y="2919412"/>
            <a:chExt cx="632081" cy="1018700"/>
          </a:xfrm>
        </p:grpSpPr>
        <p:sp>
          <p:nvSpPr>
            <p:cNvPr id="2258" name="Google Shape;2258;p11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11"/>
          <p:cNvGrpSpPr/>
          <p:nvPr/>
        </p:nvGrpSpPr>
        <p:grpSpPr>
          <a:xfrm rot="7225626">
            <a:off x="-1280400" y="2141165"/>
            <a:ext cx="3992550" cy="3015414"/>
            <a:chOff x="5102217" y="2695575"/>
            <a:chExt cx="1971523" cy="1489013"/>
          </a:xfrm>
        </p:grpSpPr>
        <p:sp>
          <p:nvSpPr>
            <p:cNvPr id="2269" name="Google Shape;2269;p11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1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1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1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1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4" name="Google Shape;2284;p11"/>
          <p:cNvGrpSpPr/>
          <p:nvPr/>
        </p:nvGrpSpPr>
        <p:grpSpPr>
          <a:xfrm rot="-623018">
            <a:off x="8529020" y="4285189"/>
            <a:ext cx="1431121" cy="2170303"/>
            <a:chOff x="5762846" y="2919732"/>
            <a:chExt cx="668765" cy="1014186"/>
          </a:xfrm>
        </p:grpSpPr>
        <p:sp>
          <p:nvSpPr>
            <p:cNvPr id="2285" name="Google Shape;2285;p11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1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1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11"/>
          <p:cNvGrpSpPr/>
          <p:nvPr/>
        </p:nvGrpSpPr>
        <p:grpSpPr>
          <a:xfrm rot="-2700000">
            <a:off x="9599367" y="246472"/>
            <a:ext cx="501858" cy="859708"/>
            <a:chOff x="5953125" y="3186112"/>
            <a:chExt cx="283939" cy="486441"/>
          </a:xfrm>
        </p:grpSpPr>
        <p:sp>
          <p:nvSpPr>
            <p:cNvPr id="2296" name="Google Shape;2296;p11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11"/>
          <p:cNvGrpSpPr/>
          <p:nvPr/>
        </p:nvGrpSpPr>
        <p:grpSpPr>
          <a:xfrm>
            <a:off x="11341698" y="1106263"/>
            <a:ext cx="809446" cy="861588"/>
            <a:chOff x="5867114" y="3186397"/>
            <a:chExt cx="457961" cy="487489"/>
          </a:xfrm>
        </p:grpSpPr>
        <p:sp>
          <p:nvSpPr>
            <p:cNvPr id="2300" name="Google Shape;2300;p11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63585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17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69" name="Google Shape;2669;p17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2670" name="Google Shape;2670;p17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1" name="Google Shape;2671;p17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2" name="Google Shape;2672;p17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3" name="Google Shape;2673;p17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4" name="Google Shape;2674;p17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5" name="Google Shape;2675;p17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76" name="Google Shape;2676;p17"/>
          <p:cNvGrpSpPr/>
          <p:nvPr/>
        </p:nvGrpSpPr>
        <p:grpSpPr>
          <a:xfrm rot="10800000">
            <a:off x="-112507" y="-65975"/>
            <a:ext cx="4636607" cy="1301974"/>
            <a:chOff x="7622268" y="5719681"/>
            <a:chExt cx="4636607" cy="1301974"/>
          </a:xfrm>
        </p:grpSpPr>
        <p:grpSp>
          <p:nvGrpSpPr>
            <p:cNvPr id="2677" name="Google Shape;2677;p17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78" name="Google Shape;2678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9" name="Google Shape;2679;p17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0" name="Google Shape;2680;p17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1" name="Google Shape;2681;p17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2" name="Google Shape;2682;p17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3" name="Google Shape;2683;p17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4" name="Google Shape;2684;p17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5" name="Google Shape;2685;p17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86" name="Google Shape;2686;p17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87" name="Google Shape;2687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8" name="Google Shape;2688;p17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9" name="Google Shape;2689;p17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0" name="Google Shape;2690;p17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1" name="Google Shape;2691;p17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2" name="Google Shape;2692;p17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3" name="Google Shape;2693;p17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9102158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2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432" name="Google Shape;3432;p22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433" name="Google Shape;3433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1" name="Google Shape;3441;p22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442" name="Google Shape;3442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45" name="Google Shape;3445;p22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6" name="Google Shape;3446;p22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2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2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49" name="Google Shape;3449;p22"/>
          <p:cNvSpPr/>
          <p:nvPr/>
        </p:nvSpPr>
        <p:spPr>
          <a:xfrm flipH="1">
            <a:off x="0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450" name="Google Shape;3450;p22"/>
          <p:cNvGrpSpPr/>
          <p:nvPr/>
        </p:nvGrpSpPr>
        <p:grpSpPr>
          <a:xfrm rot="5915486">
            <a:off x="9576824" y="111882"/>
            <a:ext cx="4226227" cy="3887196"/>
            <a:chOff x="5252920" y="2652722"/>
            <a:chExt cx="1688542" cy="1553086"/>
          </a:xfrm>
        </p:grpSpPr>
        <p:sp>
          <p:nvSpPr>
            <p:cNvPr id="3451" name="Google Shape;3451;p2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1" name="Google Shape;3461;p22"/>
          <p:cNvGrpSpPr/>
          <p:nvPr/>
        </p:nvGrpSpPr>
        <p:grpSpPr>
          <a:xfrm>
            <a:off x="9606445" y="3420239"/>
            <a:ext cx="2922376" cy="2955046"/>
            <a:chOff x="5529738" y="2852832"/>
            <a:chExt cx="1135168" cy="1147858"/>
          </a:xfrm>
        </p:grpSpPr>
        <p:sp>
          <p:nvSpPr>
            <p:cNvPr id="3462" name="Google Shape;3462;p2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22"/>
          <p:cNvGrpSpPr/>
          <p:nvPr/>
        </p:nvGrpSpPr>
        <p:grpSpPr>
          <a:xfrm rot="-3072723">
            <a:off x="7221106" y="3269984"/>
            <a:ext cx="3510686" cy="2651481"/>
            <a:chOff x="5102217" y="2695575"/>
            <a:chExt cx="1971523" cy="1489013"/>
          </a:xfrm>
        </p:grpSpPr>
        <p:sp>
          <p:nvSpPr>
            <p:cNvPr id="3598" name="Google Shape;3598;p2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3" name="Google Shape;3613;p22"/>
          <p:cNvGrpSpPr/>
          <p:nvPr/>
        </p:nvGrpSpPr>
        <p:grpSpPr>
          <a:xfrm rot="6356396">
            <a:off x="9125740" y="3294833"/>
            <a:ext cx="1251787" cy="3095320"/>
            <a:chOff x="5662611" y="2352674"/>
            <a:chExt cx="869442" cy="2149888"/>
          </a:xfrm>
        </p:grpSpPr>
        <p:sp>
          <p:nvSpPr>
            <p:cNvPr id="3614" name="Google Shape;3614;p2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22"/>
          <p:cNvGrpSpPr/>
          <p:nvPr/>
        </p:nvGrpSpPr>
        <p:grpSpPr>
          <a:xfrm rot="6676291">
            <a:off x="8530760" y="3848977"/>
            <a:ext cx="2344233" cy="2428569"/>
            <a:chOff x="5281612" y="2586132"/>
            <a:chExt cx="1628298" cy="1686877"/>
          </a:xfrm>
        </p:grpSpPr>
        <p:sp>
          <p:nvSpPr>
            <p:cNvPr id="3622" name="Google Shape;3622;p2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9" name="Google Shape;3629;p22"/>
          <p:cNvGrpSpPr/>
          <p:nvPr/>
        </p:nvGrpSpPr>
        <p:grpSpPr>
          <a:xfrm rot="10800000">
            <a:off x="8804007" y="3692910"/>
            <a:ext cx="1003255" cy="3171712"/>
            <a:chOff x="5747859" y="2329719"/>
            <a:chExt cx="696850" cy="2203037"/>
          </a:xfrm>
        </p:grpSpPr>
        <p:sp>
          <p:nvSpPr>
            <p:cNvPr id="3630" name="Google Shape;3630;p2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7" name="Google Shape;3637;p22"/>
          <p:cNvGrpSpPr/>
          <p:nvPr/>
        </p:nvGrpSpPr>
        <p:grpSpPr>
          <a:xfrm>
            <a:off x="5752466" y="933520"/>
            <a:ext cx="5612051" cy="4394223"/>
            <a:chOff x="3416220" y="2573082"/>
            <a:chExt cx="4752753" cy="3721395"/>
          </a:xfrm>
        </p:grpSpPr>
        <p:sp>
          <p:nvSpPr>
            <p:cNvPr id="3638" name="Google Shape;3638;p22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9" name="Google Shape;3639;p22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0" name="Google Shape;3640;p22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1" name="Google Shape;3641;p22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2" name="Google Shape;3642;p22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3" name="Google Shape;3643;p22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4" name="Google Shape;3644;p22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5" name="Google Shape;3645;p22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6" name="Google Shape;3646;p22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47" name="Google Shape;3647;p22"/>
          <p:cNvSpPr txBox="1">
            <a:spLocks noGrp="1"/>
          </p:cNvSpPr>
          <p:nvPr>
            <p:ph type="title"/>
          </p:nvPr>
        </p:nvSpPr>
        <p:spPr>
          <a:xfrm>
            <a:off x="6134650" y="1355375"/>
            <a:ext cx="486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48" name="Google Shape;3648;p22"/>
          <p:cNvSpPr txBox="1">
            <a:spLocks noGrp="1"/>
          </p:cNvSpPr>
          <p:nvPr>
            <p:ph type="body" idx="1"/>
          </p:nvPr>
        </p:nvSpPr>
        <p:spPr>
          <a:xfrm>
            <a:off x="6134737" y="2508425"/>
            <a:ext cx="4861800" cy="257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649" name="Google Shape;3649;p22"/>
          <p:cNvGrpSpPr/>
          <p:nvPr/>
        </p:nvGrpSpPr>
        <p:grpSpPr>
          <a:xfrm flipH="1">
            <a:off x="-56169" y="5250340"/>
            <a:ext cx="4925970" cy="1710276"/>
            <a:chOff x="7332906" y="5338665"/>
            <a:chExt cx="4925970" cy="1710276"/>
          </a:xfrm>
        </p:grpSpPr>
        <p:grpSp>
          <p:nvGrpSpPr>
            <p:cNvPr id="3650" name="Google Shape;3650;p2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651" name="Google Shape;3651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2" name="Google Shape;3652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3" name="Google Shape;3653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4" name="Google Shape;3654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5" name="Google Shape;3655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6" name="Google Shape;3656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7" name="Google Shape;3657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8" name="Google Shape;3658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59" name="Google Shape;3659;p2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660" name="Google Shape;3660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1" name="Google Shape;3661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2" name="Google Shape;3662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3" name="Google Shape;3663;p2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64" name="Google Shape;3664;p2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5" name="Google Shape;3665;p2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6" name="Google Shape;3666;p2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7" name="Google Shape;3667;p2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8" name="Google Shape;3668;p2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7427896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1" name="Google Shape;3671;p23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672" name="Google Shape;3672;p23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673" name="Google Shape;3673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4" name="Google Shape;3674;p2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5" name="Google Shape;3675;p2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6" name="Google Shape;3676;p2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7" name="Google Shape;3677;p2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8" name="Google Shape;3678;p2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9" name="Google Shape;3679;p2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0" name="Google Shape;3680;p2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81" name="Google Shape;3681;p23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682" name="Google Shape;3682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3" name="Google Shape;3683;p2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4" name="Google Shape;3684;p2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85" name="Google Shape;3685;p23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6" name="Google Shape;3686;p23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7" name="Google Shape;3687;p23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8" name="Google Shape;3688;p23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89" name="Google Shape;3689;p23"/>
          <p:cNvSpPr/>
          <p:nvPr/>
        </p:nvSpPr>
        <p:spPr>
          <a:xfrm>
            <a:off x="308" y="0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3" name="Google Shape;3723;p23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724" name="Google Shape;3724;p23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25" name="Google Shape;3725;p23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FD8845D-C715-4DBD-8908-CCE8630EC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478" y="1586942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191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 userDrawn="1">
  <p:cSld name="Morning Meeting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4"/>
          <p:cNvGrpSpPr/>
          <p:nvPr/>
        </p:nvGrpSpPr>
        <p:grpSpPr>
          <a:xfrm rot="5400000">
            <a:off x="-1644394" y="2193740"/>
            <a:ext cx="4925970" cy="1710276"/>
            <a:chOff x="7332906" y="5338665"/>
            <a:chExt cx="4925970" cy="1710276"/>
          </a:xfrm>
        </p:grpSpPr>
        <p:grpSp>
          <p:nvGrpSpPr>
            <p:cNvPr id="704" name="Google Shape;704;p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705" name="Google Shape;705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13" name="Google Shape;713;p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714" name="Google Shape;714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18" name="Google Shape;718;p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3" name="Google Shape;723;p4"/>
          <p:cNvGrpSpPr/>
          <p:nvPr/>
        </p:nvGrpSpPr>
        <p:grpSpPr>
          <a:xfrm rot="-9031228">
            <a:off x="-624568" y="825173"/>
            <a:ext cx="4067646" cy="3261508"/>
            <a:chOff x="5353050" y="2833686"/>
            <a:chExt cx="1488947" cy="1193863"/>
          </a:xfrm>
        </p:grpSpPr>
        <p:sp>
          <p:nvSpPr>
            <p:cNvPr id="724" name="Google Shape;724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4"/>
          <p:cNvGrpSpPr/>
          <p:nvPr/>
        </p:nvGrpSpPr>
        <p:grpSpPr>
          <a:xfrm rot="600382">
            <a:off x="959694" y="101313"/>
            <a:ext cx="2582514" cy="2611384"/>
            <a:chOff x="5529738" y="2852832"/>
            <a:chExt cx="1135168" cy="1147858"/>
          </a:xfrm>
        </p:grpSpPr>
        <p:sp>
          <p:nvSpPr>
            <p:cNvPr id="819" name="Google Shape;819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4"/>
          <p:cNvGrpSpPr/>
          <p:nvPr/>
        </p:nvGrpSpPr>
        <p:grpSpPr>
          <a:xfrm rot="784596">
            <a:off x="317704" y="3852627"/>
            <a:ext cx="631764" cy="506559"/>
            <a:chOff x="5353050" y="2833686"/>
            <a:chExt cx="1488947" cy="1193863"/>
          </a:xfrm>
        </p:grpSpPr>
        <p:sp>
          <p:nvSpPr>
            <p:cNvPr id="955" name="Google Shape;955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4"/>
          <p:cNvGrpSpPr/>
          <p:nvPr/>
        </p:nvGrpSpPr>
        <p:grpSpPr>
          <a:xfrm rot="-4518521">
            <a:off x="-182591" y="4825433"/>
            <a:ext cx="836460" cy="631745"/>
            <a:chOff x="5102217" y="2695575"/>
            <a:chExt cx="1971523" cy="1489013"/>
          </a:xfrm>
        </p:grpSpPr>
        <p:sp>
          <p:nvSpPr>
            <p:cNvPr id="1050" name="Google Shape;1050;p4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5" name="Google Shape;1065;p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510754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077506"/>
                </a:lnTo>
                <a:lnTo>
                  <a:pt x="100008" y="5186763"/>
                </a:lnTo>
                <a:cubicBezTo>
                  <a:pt x="257361" y="5346783"/>
                  <a:pt x="438574" y="5488920"/>
                  <a:pt x="615834" y="5625937"/>
                </a:cubicBezTo>
                <a:cubicBezTo>
                  <a:pt x="776712" y="5749762"/>
                  <a:pt x="988738" y="5880445"/>
                  <a:pt x="1168284" y="5785671"/>
                </a:cubicBezTo>
                <a:cubicBezTo>
                  <a:pt x="1275631" y="5728521"/>
                  <a:pt x="1316779" y="5595171"/>
                  <a:pt x="1292109" y="5477633"/>
                </a:cubicBezTo>
                <a:cubicBezTo>
                  <a:pt x="1428793" y="5178138"/>
                  <a:pt x="1652764" y="4926907"/>
                  <a:pt x="1934666" y="4756876"/>
                </a:cubicBezTo>
                <a:cubicBezTo>
                  <a:pt x="2103068" y="4656197"/>
                  <a:pt x="2289663" y="4586188"/>
                  <a:pt x="2449016" y="4471888"/>
                </a:cubicBezTo>
                <a:cubicBezTo>
                  <a:pt x="2608369" y="4357588"/>
                  <a:pt x="2743148" y="4182137"/>
                  <a:pt x="2737528" y="3986113"/>
                </a:cubicBezTo>
                <a:cubicBezTo>
                  <a:pt x="2724384" y="3527199"/>
                  <a:pt x="2013628" y="3336032"/>
                  <a:pt x="1992959" y="2877308"/>
                </a:cubicBezTo>
                <a:cubicBezTo>
                  <a:pt x="1982100" y="2632801"/>
                  <a:pt x="2186602" y="2427823"/>
                  <a:pt x="2407868" y="2323048"/>
                </a:cubicBezTo>
                <a:cubicBezTo>
                  <a:pt x="2629134" y="2218273"/>
                  <a:pt x="2877165" y="2180173"/>
                  <a:pt x="3098145" y="2074636"/>
                </a:cubicBezTo>
                <a:cubicBezTo>
                  <a:pt x="3319125" y="1969099"/>
                  <a:pt x="3522579" y="1762787"/>
                  <a:pt x="3509625" y="1518376"/>
                </a:cubicBezTo>
                <a:cubicBezTo>
                  <a:pt x="3496671" y="1273964"/>
                  <a:pt x="3271500" y="1065272"/>
                  <a:pt x="3301313" y="821908"/>
                </a:cubicBezTo>
                <a:cubicBezTo>
                  <a:pt x="3327126" y="608548"/>
                  <a:pt x="3543724" y="466149"/>
                  <a:pt x="3754703" y="424811"/>
                </a:cubicBezTo>
                <a:cubicBezTo>
                  <a:pt x="3965682" y="383472"/>
                  <a:pt x="4184662" y="412428"/>
                  <a:pt x="4397736" y="383853"/>
                </a:cubicBezTo>
                <a:cubicBezTo>
                  <a:pt x="4606334" y="355671"/>
                  <a:pt x="4801805" y="265580"/>
                  <a:pt x="4965469" y="1343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4"/>
          <p:cNvSpPr/>
          <p:nvPr/>
        </p:nvSpPr>
        <p:spPr>
          <a:xfrm>
            <a:off x="3623272" y="2196491"/>
            <a:ext cx="7419830" cy="393405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"/>
          <p:cNvSpPr/>
          <p:nvPr/>
        </p:nvSpPr>
        <p:spPr>
          <a:xfrm>
            <a:off x="3200399" y="1794933"/>
            <a:ext cx="8263468" cy="4777266"/>
          </a:xfrm>
          <a:prstGeom prst="frame">
            <a:avLst>
              <a:gd name="adj1" fmla="val 6502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4"/>
          <p:cNvGrpSpPr/>
          <p:nvPr/>
        </p:nvGrpSpPr>
        <p:grpSpPr>
          <a:xfrm>
            <a:off x="973630" y="3887255"/>
            <a:ext cx="368904" cy="912197"/>
            <a:chOff x="5662611" y="2352674"/>
            <a:chExt cx="869442" cy="2149888"/>
          </a:xfrm>
        </p:grpSpPr>
        <p:sp>
          <p:nvSpPr>
            <p:cNvPr id="1075" name="Google Shape;1075;p4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4"/>
          <p:cNvGrpSpPr/>
          <p:nvPr/>
        </p:nvGrpSpPr>
        <p:grpSpPr>
          <a:xfrm>
            <a:off x="786644" y="4175237"/>
            <a:ext cx="690887" cy="715742"/>
            <a:chOff x="5281612" y="2586132"/>
            <a:chExt cx="1628298" cy="1686877"/>
          </a:xfrm>
        </p:grpSpPr>
        <p:sp>
          <p:nvSpPr>
            <p:cNvPr id="1083" name="Google Shape;1083;p4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0" name="Google Shape;1090;p4"/>
          <p:cNvGrpSpPr/>
          <p:nvPr/>
        </p:nvGrpSpPr>
        <p:grpSpPr>
          <a:xfrm rot="1508014">
            <a:off x="-69965" y="3955206"/>
            <a:ext cx="716397" cy="658927"/>
            <a:chOff x="5252920" y="2652722"/>
            <a:chExt cx="1688542" cy="1553086"/>
          </a:xfrm>
        </p:grpSpPr>
        <p:sp>
          <p:nvSpPr>
            <p:cNvPr id="1091" name="Google Shape;1091;p4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4"/>
          <p:cNvGrpSpPr/>
          <p:nvPr/>
        </p:nvGrpSpPr>
        <p:grpSpPr>
          <a:xfrm>
            <a:off x="844143" y="4081015"/>
            <a:ext cx="268192" cy="432234"/>
            <a:chOff x="5781734" y="2919412"/>
            <a:chExt cx="632081" cy="1018700"/>
          </a:xfrm>
        </p:grpSpPr>
        <p:sp>
          <p:nvSpPr>
            <p:cNvPr id="1102" name="Google Shape;1102;p4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2" name="Google Shape;1112;p4"/>
          <p:cNvGrpSpPr/>
          <p:nvPr/>
        </p:nvGrpSpPr>
        <p:grpSpPr>
          <a:xfrm>
            <a:off x="491854" y="4262684"/>
            <a:ext cx="283757" cy="430319"/>
            <a:chOff x="5762846" y="2919732"/>
            <a:chExt cx="668765" cy="1014186"/>
          </a:xfrm>
        </p:grpSpPr>
        <p:sp>
          <p:nvSpPr>
            <p:cNvPr id="1113" name="Google Shape;1113;p4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Google Shape;1123;p4"/>
          <p:cNvGrpSpPr/>
          <p:nvPr/>
        </p:nvGrpSpPr>
        <p:grpSpPr>
          <a:xfrm>
            <a:off x="57473" y="4393992"/>
            <a:ext cx="120475" cy="206397"/>
            <a:chOff x="5953125" y="3186112"/>
            <a:chExt cx="283939" cy="486441"/>
          </a:xfrm>
        </p:grpSpPr>
        <p:sp>
          <p:nvSpPr>
            <p:cNvPr id="1124" name="Google Shape;1124;p4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4"/>
          <p:cNvGrpSpPr/>
          <p:nvPr/>
        </p:nvGrpSpPr>
        <p:grpSpPr>
          <a:xfrm>
            <a:off x="863277" y="4317004"/>
            <a:ext cx="317254" cy="880472"/>
            <a:chOff x="5719761" y="2390679"/>
            <a:chExt cx="747712" cy="2075116"/>
          </a:xfrm>
        </p:grpSpPr>
        <p:sp>
          <p:nvSpPr>
            <p:cNvPr id="1128" name="Google Shape;1128;p4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4"/>
          <p:cNvGrpSpPr/>
          <p:nvPr/>
        </p:nvGrpSpPr>
        <p:grpSpPr>
          <a:xfrm>
            <a:off x="277801" y="4043691"/>
            <a:ext cx="295673" cy="934749"/>
            <a:chOff x="5747859" y="2329719"/>
            <a:chExt cx="696850" cy="2203037"/>
          </a:xfrm>
        </p:grpSpPr>
        <p:sp>
          <p:nvSpPr>
            <p:cNvPr id="1139" name="Google Shape;1139;p4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4"/>
          <p:cNvGrpSpPr/>
          <p:nvPr/>
        </p:nvGrpSpPr>
        <p:grpSpPr>
          <a:xfrm>
            <a:off x="224439" y="4602661"/>
            <a:ext cx="481652" cy="487036"/>
            <a:chOff x="5529738" y="2852832"/>
            <a:chExt cx="1135168" cy="1147858"/>
          </a:xfrm>
        </p:grpSpPr>
        <p:sp>
          <p:nvSpPr>
            <p:cNvPr id="1147" name="Google Shape;1147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4"/>
          <p:cNvGrpSpPr/>
          <p:nvPr/>
        </p:nvGrpSpPr>
        <p:grpSpPr>
          <a:xfrm>
            <a:off x="567448" y="5069448"/>
            <a:ext cx="194313" cy="206842"/>
            <a:chOff x="5867114" y="3186397"/>
            <a:chExt cx="457961" cy="487489"/>
          </a:xfrm>
        </p:grpSpPr>
        <p:sp>
          <p:nvSpPr>
            <p:cNvPr id="1283" name="Google Shape;1283;p4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4"/>
          <p:cNvGrpSpPr/>
          <p:nvPr/>
        </p:nvGrpSpPr>
        <p:grpSpPr>
          <a:xfrm>
            <a:off x="262634" y="5469313"/>
            <a:ext cx="1304812" cy="1220797"/>
            <a:chOff x="7623929" y="2779113"/>
            <a:chExt cx="3075210" cy="2877203"/>
          </a:xfrm>
        </p:grpSpPr>
        <p:sp>
          <p:nvSpPr>
            <p:cNvPr id="1289" name="Google Shape;1289;p4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5" name="Google Shape;1295;p4"/>
          <p:cNvSpPr/>
          <p:nvPr/>
        </p:nvSpPr>
        <p:spPr>
          <a:xfrm>
            <a:off x="390957" y="5519566"/>
            <a:ext cx="1048900" cy="1052634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"/>
          <p:cNvSpPr/>
          <p:nvPr/>
        </p:nvSpPr>
        <p:spPr>
          <a:xfrm>
            <a:off x="443721" y="5489378"/>
            <a:ext cx="951107" cy="126532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"/>
          <p:cNvSpPr/>
          <p:nvPr/>
        </p:nvSpPr>
        <p:spPr>
          <a:xfrm>
            <a:off x="862716" y="5489338"/>
            <a:ext cx="527470" cy="1265363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"/>
          <p:cNvSpPr/>
          <p:nvPr/>
        </p:nvSpPr>
        <p:spPr>
          <a:xfrm>
            <a:off x="440004" y="5489499"/>
            <a:ext cx="527309" cy="1265201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"/>
          <p:cNvSpPr/>
          <p:nvPr/>
        </p:nvSpPr>
        <p:spPr>
          <a:xfrm>
            <a:off x="510321" y="5526344"/>
            <a:ext cx="803224" cy="294892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0" name="Google Shape;1300;p4"/>
          <p:cNvGrpSpPr/>
          <p:nvPr/>
        </p:nvGrpSpPr>
        <p:grpSpPr>
          <a:xfrm>
            <a:off x="445295" y="5005331"/>
            <a:ext cx="233529" cy="672175"/>
            <a:chOff x="5819360" y="2638139"/>
            <a:chExt cx="550387" cy="1584198"/>
          </a:xfrm>
        </p:grpSpPr>
        <p:sp>
          <p:nvSpPr>
            <p:cNvPr id="1301" name="Google Shape;1301;p4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4"/>
          <p:cNvGrpSpPr/>
          <p:nvPr/>
        </p:nvGrpSpPr>
        <p:grpSpPr>
          <a:xfrm>
            <a:off x="230791" y="5124916"/>
            <a:ext cx="434901" cy="657181"/>
            <a:chOff x="5581650" y="2652140"/>
            <a:chExt cx="1024984" cy="1548860"/>
          </a:xfrm>
        </p:grpSpPr>
        <p:sp>
          <p:nvSpPr>
            <p:cNvPr id="1309" name="Google Shape;1309;p4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4"/>
          <p:cNvGrpSpPr/>
          <p:nvPr/>
        </p:nvGrpSpPr>
        <p:grpSpPr>
          <a:xfrm>
            <a:off x="280818" y="4861923"/>
            <a:ext cx="366116" cy="832136"/>
            <a:chOff x="5662611" y="2447924"/>
            <a:chExt cx="862870" cy="1961198"/>
          </a:xfrm>
        </p:grpSpPr>
        <p:sp>
          <p:nvSpPr>
            <p:cNvPr id="1318" name="Google Shape;1318;p4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5" name="Google Shape;1325;p4"/>
          <p:cNvGrpSpPr/>
          <p:nvPr/>
        </p:nvGrpSpPr>
        <p:grpSpPr>
          <a:xfrm>
            <a:off x="911461" y="4444554"/>
            <a:ext cx="995625" cy="1054737"/>
            <a:chOff x="4924424" y="2185987"/>
            <a:chExt cx="2346511" cy="2485828"/>
          </a:xfrm>
        </p:grpSpPr>
        <p:sp>
          <p:nvSpPr>
            <p:cNvPr id="1326" name="Google Shape;1326;p4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4"/>
          <p:cNvGrpSpPr/>
          <p:nvPr/>
        </p:nvGrpSpPr>
        <p:grpSpPr>
          <a:xfrm>
            <a:off x="798647" y="5124920"/>
            <a:ext cx="448897" cy="496965"/>
            <a:chOff x="5567361" y="2843527"/>
            <a:chExt cx="1057970" cy="1171259"/>
          </a:xfrm>
        </p:grpSpPr>
        <p:sp>
          <p:nvSpPr>
            <p:cNvPr id="1337" name="Google Shape;1337;p4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4"/>
          <p:cNvGrpSpPr/>
          <p:nvPr/>
        </p:nvGrpSpPr>
        <p:grpSpPr>
          <a:xfrm>
            <a:off x="1166724" y="5249283"/>
            <a:ext cx="413118" cy="437043"/>
            <a:chOff x="5609939" y="2914650"/>
            <a:chExt cx="973645" cy="1030033"/>
          </a:xfrm>
        </p:grpSpPr>
        <p:sp>
          <p:nvSpPr>
            <p:cNvPr id="1353" name="Google Shape;1353;p4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4"/>
          <p:cNvGrpSpPr/>
          <p:nvPr/>
        </p:nvGrpSpPr>
        <p:grpSpPr>
          <a:xfrm>
            <a:off x="938321" y="4938230"/>
            <a:ext cx="169546" cy="622706"/>
            <a:chOff x="5900737" y="2691768"/>
            <a:chExt cx="399590" cy="1467608"/>
          </a:xfrm>
        </p:grpSpPr>
        <p:sp>
          <p:nvSpPr>
            <p:cNvPr id="1362" name="Google Shape;1362;p4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4"/>
          <p:cNvGrpSpPr/>
          <p:nvPr/>
        </p:nvGrpSpPr>
        <p:grpSpPr>
          <a:xfrm rot="-466765">
            <a:off x="745120" y="4742852"/>
            <a:ext cx="146729" cy="817472"/>
            <a:chOff x="1159675" y="1837925"/>
            <a:chExt cx="324000" cy="1805100"/>
          </a:xfrm>
        </p:grpSpPr>
        <p:grpSp>
          <p:nvGrpSpPr>
            <p:cNvPr id="1374" name="Google Shape;1374;p4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1375" name="Google Shape;1375;p4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4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4"/>
          <p:cNvGrpSpPr/>
          <p:nvPr/>
        </p:nvGrpSpPr>
        <p:grpSpPr>
          <a:xfrm>
            <a:off x="491279" y="5226431"/>
            <a:ext cx="457578" cy="456613"/>
            <a:chOff x="5558303" y="2891005"/>
            <a:chExt cx="1078430" cy="1076156"/>
          </a:xfrm>
        </p:grpSpPr>
        <p:sp>
          <p:nvSpPr>
            <p:cNvPr id="1489" name="Google Shape;1489;p4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p4"/>
          <p:cNvGrpSpPr/>
          <p:nvPr/>
        </p:nvGrpSpPr>
        <p:grpSpPr>
          <a:xfrm>
            <a:off x="467272" y="5550439"/>
            <a:ext cx="895829" cy="1206173"/>
            <a:chOff x="9306019" y="3257883"/>
            <a:chExt cx="2111311" cy="2842736"/>
          </a:xfrm>
        </p:grpSpPr>
        <p:sp>
          <p:nvSpPr>
            <p:cNvPr id="1534" name="Google Shape;1534;p4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8" name="Google Shape;1558;p4"/>
          <p:cNvGrpSpPr/>
          <p:nvPr/>
        </p:nvGrpSpPr>
        <p:grpSpPr>
          <a:xfrm rot="10800000" flipH="1">
            <a:off x="7555399" y="-19250"/>
            <a:ext cx="4636607" cy="1301974"/>
            <a:chOff x="7622268" y="5719681"/>
            <a:chExt cx="4636607" cy="1301974"/>
          </a:xfrm>
        </p:grpSpPr>
        <p:grpSp>
          <p:nvGrpSpPr>
            <p:cNvPr id="1559" name="Google Shape;1559;p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1560" name="Google Shape;1560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68" name="Google Shape;1568;p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1569" name="Google Shape;1569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2" name="Google Shape;1572;p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82948716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8031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19259"/>
      </p:ext>
    </p:extLst>
  </p:cSld>
  <p:clrMapOvr>
    <a:masterClrMapping/>
  </p:clrMapOvr>
  <p:transition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21842"/>
      </p:ext>
    </p:extLst>
  </p:cSld>
  <p:clrMapOvr>
    <a:masterClrMapping/>
  </p:clrMapOvr>
  <p:transition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989414"/>
      </p:ext>
    </p:extLst>
  </p:cSld>
  <p:clrMapOvr>
    <a:masterClrMapping/>
  </p:clrMapOvr>
  <p:transition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20161"/>
      </p:ext>
    </p:extLst>
  </p:cSld>
  <p:clrMapOvr>
    <a:masterClrMapping/>
  </p:clrMapOvr>
  <p:transition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127447"/>
      </p:ext>
    </p:extLst>
  </p:cSld>
  <p:clrMapOvr>
    <a:masterClrMapping/>
  </p:clrMapOvr>
  <p:transition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60954"/>
      </p:ext>
    </p:extLst>
  </p:cSld>
  <p:clrMapOvr>
    <a:masterClrMapping/>
  </p:clrMapOvr>
  <p:transition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024827"/>
      </p:ext>
    </p:extLst>
  </p:cSld>
  <p:clrMapOvr>
    <a:masterClrMapping/>
  </p:clrMapOvr>
  <p:transition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833894"/>
      </p:ext>
    </p:extLst>
  </p:cSld>
  <p:clrMapOvr>
    <a:masterClrMapping/>
  </p:clrMapOvr>
  <p:transition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625648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57128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299996"/>
      </p:ext>
    </p:extLst>
  </p:cSld>
  <p:clrMapOvr>
    <a:masterClrMapping/>
  </p:clrMapOvr>
  <p:transition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061306"/>
      </p:ext>
    </p:extLst>
  </p:cSld>
  <p:clrMapOvr>
    <a:masterClrMapping/>
  </p:clrMapOvr>
  <p:transition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817305"/>
      </p:ext>
    </p:extLst>
  </p:cSld>
  <p:clrMapOvr>
    <a:masterClrMapping/>
  </p:clrMapOvr>
  <p:transition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48891"/>
      </p:ext>
    </p:extLst>
  </p:cSld>
  <p:clrMapOvr>
    <a:masterClrMapping/>
  </p:clrMapOvr>
  <p:transition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879844"/>
      </p:ext>
    </p:extLst>
  </p:cSld>
  <p:clrMapOvr>
    <a:masterClrMapping/>
  </p:clrMapOvr>
  <p:transition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453297"/>
      </p:ext>
    </p:extLst>
  </p:cSld>
  <p:clrMapOvr>
    <a:masterClrMapping/>
  </p:clrMapOvr>
  <p:transition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642247"/>
      </p:ext>
    </p:extLst>
  </p:cSld>
  <p:clrMapOvr>
    <a:masterClrMapping/>
  </p:clrMapOvr>
  <p:transition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342911"/>
      </p:ext>
    </p:extLst>
  </p:cSld>
  <p:clrMapOvr>
    <a:masterClrMapping/>
  </p:clrMapOvr>
  <p:transition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089110208"/>
      </p:ext>
    </p:extLst>
  </p:cSld>
  <p:clrMapOvr>
    <a:masterClrMapping/>
  </p:clrMapOvr>
  <p:transition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58104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078934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743007"/>
      </p:ext>
    </p:extLst>
  </p:cSld>
  <p:clrMapOvr>
    <a:masterClrMapping/>
  </p:clrMapOvr>
  <p:transition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727947"/>
      </p:ext>
    </p:extLst>
  </p:cSld>
  <p:clrMapOvr>
    <a:masterClrMapping/>
  </p:clrMapOvr>
  <p:transition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51828"/>
      </p:ext>
    </p:extLst>
  </p:cSld>
  <p:clrMapOvr>
    <a:masterClrMapping/>
  </p:clrMapOvr>
  <p:transition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655764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22642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 userDrawn="1"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879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9FA6628F-7661-4EF2-B625-1A5A633E6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839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4D5DF34-2AFD-A167-0D45-86CEBBB54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>
    <p:fade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Slide.vn - 2019">
            <a:extLst>
              <a:ext uri="{FF2B5EF4-FFF2-40B4-BE49-F238E27FC236}">
                <a16:creationId xmlns:a16="http://schemas.microsoft.com/office/drawing/2014/main" id="{438B6899-026B-45DA-96BE-0AD41791BA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5F7C36-629F-FDBD-F34D-62743639BC2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016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6" r:id="rId15"/>
    <p:sldLayoutId id="2147483751" r:id="rId16"/>
    <p:sldLayoutId id="2147483755" r:id="rId17"/>
    <p:sldLayoutId id="2147483757" r:id="rId1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Slide.vn - 2019">
            <a:extLst>
              <a:ext uri="{FF2B5EF4-FFF2-40B4-BE49-F238E27FC236}">
                <a16:creationId xmlns:a16="http://schemas.microsoft.com/office/drawing/2014/main" id="{438B6899-026B-45DA-96BE-0AD41791BA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FEAB599-348B-7BDC-8778-325FD3A76DB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18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9" r:id="rId16"/>
    <p:sldLayoutId id="2147483784" r:id="rId17"/>
    <p:sldLayoutId id="2147483788" r:id="rId18"/>
    <p:sldLayoutId id="2147483789" r:id="rId19"/>
    <p:sldLayoutId id="2147483790" r:id="rId2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537229-DC43-9D3C-A1C9-041AE68E72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3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2632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2.mp3"/><Relationship Id="rId7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gif"/><Relationship Id="rId5" Type="http://schemas.microsoft.com/office/2007/relationships/media" Target="../media/media3.mp3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CED96C-485B-4B9A-A6BA-8AE2F4708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704" y="2729347"/>
            <a:ext cx="6687892" cy="31519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20AD43-C14B-4D53-BF83-39D4D5D2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149" l="9985" r="89998">
                        <a14:foregroundMark x1="43024" y1="25438" x2="40840" y2="33206"/>
                        <a14:foregroundMark x1="53359" y1="24621" x2="54442" y2="32922"/>
                        <a14:foregroundMark x1="54442" y1="32922" x2="54442" y2="32922"/>
                        <a14:foregroundMark x1="40840" y1="27205" x2="40840" y2="27205"/>
                        <a14:foregroundMark x1="42607" y1="26538" x2="41107" y2="32522"/>
                        <a14:foregroundMark x1="55126" y1="26938" x2="55676" y2="30755"/>
                        <a14:foregroundMark x1="36206" y1="51292" x2="43291" y2="50075"/>
                        <a14:foregroundMark x1="43291" y1="50075" x2="43291" y2="50075"/>
                        <a14:foregroundMark x1="40423" y1="26804" x2="38940" y2="31839"/>
                        <a14:foregroundMark x1="46691" y1="33606" x2="48591" y2="35639"/>
                        <a14:foregroundMark x1="48591" y1="50075" x2="48325" y2="54292"/>
                        <a14:foregroundMark x1="48812" y1="92124" x2="55093" y2="94149"/>
                        <a14:foregroundMark x1="47095" y1="91571" x2="48104" y2="91896"/>
                        <a14:foregroundMark x1="39890" y1="89248" x2="46676" y2="91436"/>
                        <a14:foregroundMark x1="55093" y1="94149" x2="55393" y2="94149"/>
                        <a14:backgroundMark x1="47775" y1="91699" x2="47908" y2="92782"/>
                        <a14:backgroundMark x1="48458" y1="91432" x2="48458" y2="92932"/>
                        <a14:backgroundMark x1="46691" y1="91432" x2="47091" y2="92932"/>
                        <a14:backgroundMark x1="55393" y1="93882" x2="55393" y2="93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2162" y="-398445"/>
            <a:ext cx="7940351" cy="7940351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F3EE0C7B-25CD-687D-5287-9F4AF990B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265">
            <a:off x="2665564" y="2489200"/>
            <a:ext cx="6173636" cy="21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88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49137" y="56941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prstClr val="white"/>
                </a:solidFill>
                <a:latin typeface="Calibri"/>
              </a:rPr>
              <a:t>1</a:t>
            </a:r>
            <a:endParaRPr lang="vi-VN" sz="4267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370536" y="201981"/>
            <a:ext cx="988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 đây là năm (khoảng thời gian) xảy ra các sự kiện trong lịch sử Việt Nam. Em hãy cho biết mỗi sự kiện xảy ra vào thế kỉ nào.</a:t>
            </a: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E7F750-6C0B-EF52-1E8C-BBBF78D8E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961515"/>
            <a:ext cx="5741670" cy="2300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A4BF54-2BFD-8589-C3C8-51CB92E46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802" y="1860550"/>
            <a:ext cx="5629275" cy="2324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E5894C-2203-FF04-0873-5D4DD0130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752" y="4240530"/>
            <a:ext cx="5514975" cy="234315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993DD3-CC60-145A-FB27-882EC3CB50F8}"/>
              </a:ext>
            </a:extLst>
          </p:cNvPr>
          <p:cNvSpPr/>
          <p:nvPr/>
        </p:nvSpPr>
        <p:spPr>
          <a:xfrm>
            <a:off x="1330960" y="3728720"/>
            <a:ext cx="179832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A9751A-0722-C767-CD97-B3019A3CDEE3}"/>
              </a:ext>
            </a:extLst>
          </p:cNvPr>
          <p:cNvSpPr/>
          <p:nvPr/>
        </p:nvSpPr>
        <p:spPr>
          <a:xfrm>
            <a:off x="4053840" y="3738880"/>
            <a:ext cx="189992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1528A9-3C52-D951-F356-8690189C635B}"/>
              </a:ext>
            </a:extLst>
          </p:cNvPr>
          <p:cNvSpPr/>
          <p:nvPr/>
        </p:nvSpPr>
        <p:spPr>
          <a:xfrm>
            <a:off x="6675120" y="3799840"/>
            <a:ext cx="20624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XI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857171-01D3-43A9-C19B-6856C5022F45}"/>
              </a:ext>
            </a:extLst>
          </p:cNvPr>
          <p:cNvSpPr/>
          <p:nvPr/>
        </p:nvSpPr>
        <p:spPr>
          <a:xfrm>
            <a:off x="9479280" y="3820160"/>
            <a:ext cx="22148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XIII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FCA4E9-F9C5-C819-C8EE-16458132BBB2}"/>
              </a:ext>
            </a:extLst>
          </p:cNvPr>
          <p:cNvSpPr/>
          <p:nvPr/>
        </p:nvSpPr>
        <p:spPr>
          <a:xfrm>
            <a:off x="3789680" y="6136640"/>
            <a:ext cx="22148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XX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C4CD48-A6D1-398A-8523-ACDB19C333B6}"/>
              </a:ext>
            </a:extLst>
          </p:cNvPr>
          <p:cNvSpPr/>
          <p:nvPr/>
        </p:nvSpPr>
        <p:spPr>
          <a:xfrm>
            <a:off x="6624320" y="6207760"/>
            <a:ext cx="22148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136332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28817" y="43733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>
                <a:solidFill>
                  <a:prstClr val="white"/>
                </a:solidFill>
                <a:latin typeface="Calibri"/>
              </a:rPr>
              <a:t>2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431496" y="374701"/>
            <a:ext cx="988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7BB9C-0CA6-33ED-436A-FE5BE12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922972"/>
            <a:ext cx="6057900" cy="1476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D6511-1250-A0D8-FD3C-FF96AE27E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" y="2864802"/>
            <a:ext cx="11371200" cy="16259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3CFDD5-1CA1-DCC8-2038-827F30F602DF}"/>
              </a:ext>
            </a:extLst>
          </p:cNvPr>
          <p:cNvSpPr/>
          <p:nvPr/>
        </p:nvSpPr>
        <p:spPr>
          <a:xfrm>
            <a:off x="2672080" y="3017520"/>
            <a:ext cx="64008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06226E-1FA9-E539-C8D7-9FEBAF7B242C}"/>
              </a:ext>
            </a:extLst>
          </p:cNvPr>
          <p:cNvSpPr/>
          <p:nvPr/>
        </p:nvSpPr>
        <p:spPr>
          <a:xfrm>
            <a:off x="2590800" y="3881120"/>
            <a:ext cx="64008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01FB05-7AD2-CEAA-ADC6-6F1C2D6233F2}"/>
              </a:ext>
            </a:extLst>
          </p:cNvPr>
          <p:cNvSpPr/>
          <p:nvPr/>
        </p:nvSpPr>
        <p:spPr>
          <a:xfrm>
            <a:off x="9997440" y="2987040"/>
            <a:ext cx="71120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1,25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8CA77C-6D83-F2E3-855D-46EB69D604F9}"/>
              </a:ext>
            </a:extLst>
          </p:cNvPr>
          <p:cNvSpPr/>
          <p:nvPr/>
        </p:nvSpPr>
        <p:spPr>
          <a:xfrm>
            <a:off x="10149840" y="3830320"/>
            <a:ext cx="71120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2,45</a:t>
            </a:r>
          </a:p>
        </p:txBody>
      </p:sp>
    </p:spTree>
    <p:extLst>
      <p:ext uri="{BB962C8B-B14F-4D97-AF65-F5344CB8AC3E}">
        <p14:creationId xmlns:p14="http://schemas.microsoft.com/office/powerpoint/2010/main" val="3681745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2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20AD43-C14B-4D53-BF83-39D4D5D2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149" l="9985" r="89998">
                        <a14:foregroundMark x1="43024" y1="25438" x2="40840" y2="33206"/>
                        <a14:foregroundMark x1="53359" y1="24621" x2="54442" y2="32922"/>
                        <a14:foregroundMark x1="54442" y1="32922" x2="54442" y2="32922"/>
                        <a14:foregroundMark x1="40840" y1="27205" x2="40840" y2="27205"/>
                        <a14:foregroundMark x1="42607" y1="26538" x2="41107" y2="32522"/>
                        <a14:foregroundMark x1="55126" y1="26938" x2="55676" y2="30755"/>
                        <a14:foregroundMark x1="36206" y1="51292" x2="43291" y2="50075"/>
                        <a14:foregroundMark x1="43291" y1="50075" x2="43291" y2="50075"/>
                        <a14:foregroundMark x1="40423" y1="26804" x2="38940" y2="31839"/>
                        <a14:foregroundMark x1="46691" y1="33606" x2="48591" y2="35639"/>
                        <a14:foregroundMark x1="48591" y1="50075" x2="48325" y2="54292"/>
                        <a14:foregroundMark x1="48812" y1="92124" x2="55093" y2="94149"/>
                        <a14:foregroundMark x1="47095" y1="91571" x2="48104" y2="91896"/>
                        <a14:foregroundMark x1="39890" y1="89248" x2="46676" y2="91436"/>
                        <a14:foregroundMark x1="55093" y1="94149" x2="55393" y2="94149"/>
                        <a14:backgroundMark x1="47775" y1="91699" x2="47908" y2="92782"/>
                        <a14:backgroundMark x1="48458" y1="91432" x2="48458" y2="92932"/>
                        <a14:backgroundMark x1="46691" y1="91432" x2="47091" y2="92932"/>
                        <a14:backgroundMark x1="55393" y1="93882" x2="55393" y2="93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2162" y="-398445"/>
            <a:ext cx="7940351" cy="7940351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C50B07FF-0E6D-F345-6649-26E3BBC9B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7891">
            <a:off x="-416560" y="2111541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35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28817" y="43733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431496" y="374701"/>
            <a:ext cx="988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0DC858-83EA-E1BC-7FEA-C9E397E98C5F}"/>
                  </a:ext>
                </a:extLst>
              </p:cNvPr>
              <p:cNvSpPr txBox="1"/>
              <p:nvPr/>
            </p:nvSpPr>
            <p:spPr>
              <a:xfrm>
                <a:off x="762000" y="1463040"/>
                <a:ext cx="5394960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giờ =         phút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0DC858-83EA-E1BC-7FEA-C9E397E98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63040"/>
                <a:ext cx="5394960" cy="787716"/>
              </a:xfrm>
              <a:prstGeom prst="rect">
                <a:avLst/>
              </a:prstGeom>
              <a:blipFill>
                <a:blip r:embed="rId3"/>
                <a:stretch>
                  <a:fillRect l="-282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960F43E-7028-16B5-39E4-AE42E591C555}"/>
              </a:ext>
            </a:extLst>
          </p:cNvPr>
          <p:cNvSpPr txBox="1"/>
          <p:nvPr/>
        </p:nvSpPr>
        <p:spPr>
          <a:xfrm>
            <a:off x="741680" y="2834640"/>
            <a:ext cx="539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b)3 phút 36 giây =         phút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B40E2-6514-5A24-235B-E4E9146D3920}"/>
              </a:ext>
            </a:extLst>
          </p:cNvPr>
          <p:cNvSpPr txBox="1"/>
          <p:nvPr/>
        </p:nvSpPr>
        <p:spPr>
          <a:xfrm>
            <a:off x="792480" y="4023360"/>
            <a:ext cx="539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giờ 24 phút =        giờ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334A27-8F17-6DBE-9BBF-3C68727A1553}"/>
                  </a:ext>
                </a:extLst>
              </p:cNvPr>
              <p:cNvSpPr txBox="1"/>
              <p:nvPr/>
            </p:nvSpPr>
            <p:spPr>
              <a:xfrm>
                <a:off x="6604000" y="1574800"/>
                <a:ext cx="496824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nl-NL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phút  =         giây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334A27-8F17-6DBE-9BBF-3C68727A1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1574800"/>
                <a:ext cx="4968240" cy="803682"/>
              </a:xfrm>
              <a:prstGeom prst="rect">
                <a:avLst/>
              </a:prstGeom>
              <a:blipFill>
                <a:blip r:embed="rId4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E2590FA-2367-3BB8-09C9-D01FA7D05E60}"/>
              </a:ext>
            </a:extLst>
          </p:cNvPr>
          <p:cNvSpPr txBox="1"/>
          <p:nvPr/>
        </p:nvSpPr>
        <p:spPr>
          <a:xfrm>
            <a:off x="6593840" y="262128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3,6 phút  =        phút         giây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353515-E32E-552D-F0AD-A3469A0A31FA}"/>
              </a:ext>
            </a:extLst>
          </p:cNvPr>
          <p:cNvSpPr txBox="1"/>
          <p:nvPr/>
        </p:nvSpPr>
        <p:spPr>
          <a:xfrm>
            <a:off x="6624320" y="3952240"/>
            <a:ext cx="496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1,4 giờ =        giờ         phút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518706-2A40-FA29-F273-F98288724E76}"/>
              </a:ext>
            </a:extLst>
          </p:cNvPr>
          <p:cNvSpPr/>
          <p:nvPr/>
        </p:nvSpPr>
        <p:spPr>
          <a:xfrm>
            <a:off x="2570480" y="1584960"/>
            <a:ext cx="58928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17A3C6-35A3-ADF5-EA0F-D8735697AB83}"/>
              </a:ext>
            </a:extLst>
          </p:cNvPr>
          <p:cNvSpPr/>
          <p:nvPr/>
        </p:nvSpPr>
        <p:spPr>
          <a:xfrm>
            <a:off x="4033520" y="2875280"/>
            <a:ext cx="6807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06517-F1D6-448E-CCA5-984B5E3902DF}"/>
              </a:ext>
            </a:extLst>
          </p:cNvPr>
          <p:cNvSpPr/>
          <p:nvPr/>
        </p:nvSpPr>
        <p:spPr>
          <a:xfrm>
            <a:off x="3545840" y="4043680"/>
            <a:ext cx="55880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BA1506-2EB7-2BE1-7ACD-A68539898EC3}"/>
              </a:ext>
            </a:extLst>
          </p:cNvPr>
          <p:cNvSpPr/>
          <p:nvPr/>
        </p:nvSpPr>
        <p:spPr>
          <a:xfrm>
            <a:off x="8290560" y="171704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302B53-DF47-3E53-7A84-C88577A52C14}"/>
              </a:ext>
            </a:extLst>
          </p:cNvPr>
          <p:cNvSpPr/>
          <p:nvPr/>
        </p:nvSpPr>
        <p:spPr>
          <a:xfrm>
            <a:off x="8585200" y="267208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08A0C3-A7DF-9F61-57FB-1A5BEB1A8D20}"/>
              </a:ext>
            </a:extLst>
          </p:cNvPr>
          <p:cNvSpPr/>
          <p:nvPr/>
        </p:nvSpPr>
        <p:spPr>
          <a:xfrm>
            <a:off x="10109200" y="266192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B3C9E8-8139-C52B-4FA3-8529DF9E74BA}"/>
              </a:ext>
            </a:extLst>
          </p:cNvPr>
          <p:cNvSpPr/>
          <p:nvPr/>
        </p:nvSpPr>
        <p:spPr>
          <a:xfrm>
            <a:off x="8270240" y="396240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88F90C-92AB-D96A-3E99-8C7C6470AD80}"/>
              </a:ext>
            </a:extLst>
          </p:cNvPr>
          <p:cNvSpPr/>
          <p:nvPr/>
        </p:nvSpPr>
        <p:spPr>
          <a:xfrm>
            <a:off x="9499600" y="3992880"/>
            <a:ext cx="61976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F1B188-88DF-B02E-637C-E00CD9B92FDA}"/>
              </a:ext>
            </a:extLst>
          </p:cNvPr>
          <p:cNvSpPr/>
          <p:nvPr/>
        </p:nvSpPr>
        <p:spPr>
          <a:xfrm>
            <a:off x="2479040" y="1524000"/>
            <a:ext cx="67056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D8698D-09DA-8C35-0E1B-0C0387D62D35}"/>
              </a:ext>
            </a:extLst>
          </p:cNvPr>
          <p:cNvSpPr/>
          <p:nvPr/>
        </p:nvSpPr>
        <p:spPr>
          <a:xfrm>
            <a:off x="8260080" y="1696720"/>
            <a:ext cx="67056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7F8561-4FA3-FA1C-3C0C-F25937A99D9D}"/>
              </a:ext>
            </a:extLst>
          </p:cNvPr>
          <p:cNvSpPr/>
          <p:nvPr/>
        </p:nvSpPr>
        <p:spPr>
          <a:xfrm>
            <a:off x="4033520" y="2834640"/>
            <a:ext cx="68072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3,6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DA6302-A77B-102F-BA7C-0DDDFEAA6FC0}"/>
              </a:ext>
            </a:extLst>
          </p:cNvPr>
          <p:cNvSpPr/>
          <p:nvPr/>
        </p:nvSpPr>
        <p:spPr>
          <a:xfrm>
            <a:off x="3535680" y="4023360"/>
            <a:ext cx="68072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1,4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0F8248-AA2D-157E-514E-4F2660968F1A}"/>
              </a:ext>
            </a:extLst>
          </p:cNvPr>
          <p:cNvSpPr/>
          <p:nvPr/>
        </p:nvSpPr>
        <p:spPr>
          <a:xfrm>
            <a:off x="8585200" y="2641600"/>
            <a:ext cx="66040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D8B994-258E-1CC7-23B5-280BE2F39539}"/>
              </a:ext>
            </a:extLst>
          </p:cNvPr>
          <p:cNvSpPr/>
          <p:nvPr/>
        </p:nvSpPr>
        <p:spPr>
          <a:xfrm>
            <a:off x="10078720" y="2631440"/>
            <a:ext cx="70104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5A8B5B4-44FD-2A17-4ADD-FBE23C42C961}"/>
              </a:ext>
            </a:extLst>
          </p:cNvPr>
          <p:cNvSpPr/>
          <p:nvPr/>
        </p:nvSpPr>
        <p:spPr>
          <a:xfrm>
            <a:off x="8239760" y="3921760"/>
            <a:ext cx="66040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B83E30-13C1-35B3-BDEA-9F5DFA71210A}"/>
              </a:ext>
            </a:extLst>
          </p:cNvPr>
          <p:cNvSpPr/>
          <p:nvPr/>
        </p:nvSpPr>
        <p:spPr>
          <a:xfrm>
            <a:off x="9499600" y="3962400"/>
            <a:ext cx="70104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840175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9" grpId="0"/>
      <p:bldP spid="11" grpId="0"/>
      <p:bldP spid="13" grpId="0"/>
      <p:bldP spid="14" grpId="0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28817" y="43733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431496" y="374701"/>
            <a:ext cx="988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 con quay của mỗi bạn Việt, Nam và Rô-bốt quay trên mặt trên mặt đất được cho như bảng bên.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33BCD03-FB82-0650-BB19-8CE37DAE36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84177"/>
                  </p:ext>
                </p:extLst>
              </p:nvPr>
            </p:nvGraphicFramePr>
            <p:xfrm>
              <a:off x="6532880" y="1654334"/>
              <a:ext cx="5034280" cy="2251075"/>
            </p:xfrm>
            <a:graphic>
              <a:graphicData uri="http://schemas.openxmlformats.org/drawingml/2006/table">
                <a:tbl>
                  <a:tblPr/>
                  <a:tblGrid>
                    <a:gridCol w="2517140">
                      <a:extLst>
                        <a:ext uri="{9D8B030D-6E8A-4147-A177-3AD203B41FA5}">
                          <a16:colId xmlns:a16="http://schemas.microsoft.com/office/drawing/2014/main" val="1211991461"/>
                        </a:ext>
                      </a:extLst>
                    </a:gridCol>
                    <a:gridCol w="2517140">
                      <a:extLst>
                        <a:ext uri="{9D8B030D-6E8A-4147-A177-3AD203B41FA5}">
                          <a16:colId xmlns:a16="http://schemas.microsoft.com/office/drawing/2014/main" val="172202242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Bạn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Thời gian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04333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Việt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3 phút 20 giây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481388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Nam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giờ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44117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Rô-bốt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</a:rPr>
                            <a:t>0,1 </a:t>
                          </a:r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giờ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5913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33BCD03-FB82-0650-BB19-8CE37DAE36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84177"/>
                  </p:ext>
                </p:extLst>
              </p:nvPr>
            </p:nvGraphicFramePr>
            <p:xfrm>
              <a:off x="6532880" y="1654334"/>
              <a:ext cx="5034280" cy="2251075"/>
            </p:xfrm>
            <a:graphic>
              <a:graphicData uri="http://schemas.openxmlformats.org/drawingml/2006/table">
                <a:tbl>
                  <a:tblPr/>
                  <a:tblGrid>
                    <a:gridCol w="2517140">
                      <a:extLst>
                        <a:ext uri="{9D8B030D-6E8A-4147-A177-3AD203B41FA5}">
                          <a16:colId xmlns:a16="http://schemas.microsoft.com/office/drawing/2014/main" val="1211991461"/>
                        </a:ext>
                      </a:extLst>
                    </a:gridCol>
                    <a:gridCol w="2517140">
                      <a:extLst>
                        <a:ext uri="{9D8B030D-6E8A-4147-A177-3AD203B41FA5}">
                          <a16:colId xmlns:a16="http://schemas.microsoft.com/office/drawing/2014/main" val="172202242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Bạn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Thời gian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04333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Việt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3 phút 20 giây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4813884"/>
                      </a:ext>
                    </a:extLst>
                  </a:tr>
                  <a:tr h="6965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Nam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84" t="-156522" r="-484" b="-9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4117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Rô-bốt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</a:rPr>
                            <a:t>0,1 </a:t>
                          </a:r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giờ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59131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B635DD6-D474-BAF2-2ECA-637A0AA38B1A}"/>
              </a:ext>
            </a:extLst>
          </p:cNvPr>
          <p:cNvSpPr txBox="1"/>
          <p:nvPr/>
        </p:nvSpPr>
        <p:spPr>
          <a:xfrm>
            <a:off x="670560" y="2062480"/>
            <a:ext cx="523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quay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B09986-8FDC-9496-4E4B-3BC04B64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20" y="3371742"/>
            <a:ext cx="4592002" cy="2799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FF8432-1D9D-4461-C935-7C22FBA4ECE1}"/>
                  </a:ext>
                </a:extLst>
              </p:cNvPr>
              <p:cNvSpPr txBox="1"/>
              <p:nvPr/>
            </p:nvSpPr>
            <p:spPr>
              <a:xfrm>
                <a:off x="5699760" y="4348480"/>
                <a:ext cx="6167120" cy="1770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kern="1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giờ </a:t>
                </a:r>
                <a:r>
                  <a:rPr lang="en-US" sz="2800" kern="100" dirty="0" smtClean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3 phút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0,1 giờ </a:t>
                </a:r>
                <a:r>
                  <a:rPr lang="en-US" sz="2800" kern="0" dirty="0" smtClean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6 phút</a:t>
                </a:r>
                <a:endParaRPr lang="en-US" sz="2800" kern="1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con quay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bốt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quay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lâu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FF8432-1D9D-4461-C935-7C22FBA4E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60" y="4348480"/>
                <a:ext cx="6167120" cy="1770356"/>
              </a:xfrm>
              <a:prstGeom prst="rect">
                <a:avLst/>
              </a:prstGeom>
              <a:blipFill>
                <a:blip r:embed="rId5"/>
                <a:stretch>
                  <a:fillRect l="-1581" r="-1581" b="-8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648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208;p38">
            <a:extLst>
              <a:ext uri="{FF2B5EF4-FFF2-40B4-BE49-F238E27FC236}">
                <a16:creationId xmlns:a16="http://schemas.microsoft.com/office/drawing/2014/main" id="{1ADDF268-3C8F-4A5D-841C-D63A319D20FC}"/>
              </a:ext>
            </a:extLst>
          </p:cNvPr>
          <p:cNvGrpSpPr/>
          <p:nvPr/>
        </p:nvGrpSpPr>
        <p:grpSpPr>
          <a:xfrm rot="8100000">
            <a:off x="8921399" y="2500495"/>
            <a:ext cx="4062899" cy="3068545"/>
            <a:chOff x="5102217" y="2695575"/>
            <a:chExt cx="1971523" cy="1489013"/>
          </a:xfrm>
        </p:grpSpPr>
        <p:sp>
          <p:nvSpPr>
            <p:cNvPr id="50" name="Google Shape;4209;p38">
              <a:extLst>
                <a:ext uri="{FF2B5EF4-FFF2-40B4-BE49-F238E27FC236}">
                  <a16:creationId xmlns:a16="http://schemas.microsoft.com/office/drawing/2014/main" id="{CFF1ADB8-49C8-43BE-8E5F-07550F1D5D8E}"/>
                </a:ext>
              </a:extLst>
            </p:cNvPr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4210;p38">
              <a:extLst>
                <a:ext uri="{FF2B5EF4-FFF2-40B4-BE49-F238E27FC236}">
                  <a16:creationId xmlns:a16="http://schemas.microsoft.com/office/drawing/2014/main" id="{708C59D8-DAD8-4DF7-93CE-6BFBE2D777D5}"/>
                </a:ext>
              </a:extLst>
            </p:cNvPr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4211;p38">
              <a:extLst>
                <a:ext uri="{FF2B5EF4-FFF2-40B4-BE49-F238E27FC236}">
                  <a16:creationId xmlns:a16="http://schemas.microsoft.com/office/drawing/2014/main" id="{FE857028-B8B3-4967-AAD5-4C77647388F2}"/>
                </a:ext>
              </a:extLst>
            </p:cNvPr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4212;p38">
              <a:extLst>
                <a:ext uri="{FF2B5EF4-FFF2-40B4-BE49-F238E27FC236}">
                  <a16:creationId xmlns:a16="http://schemas.microsoft.com/office/drawing/2014/main" id="{43EE489D-68BD-4CBA-BEED-9074A25C5734}"/>
                </a:ext>
              </a:extLst>
            </p:cNvPr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4213;p38">
              <a:extLst>
                <a:ext uri="{FF2B5EF4-FFF2-40B4-BE49-F238E27FC236}">
                  <a16:creationId xmlns:a16="http://schemas.microsoft.com/office/drawing/2014/main" id="{A458F0E2-CEEB-4132-910C-B0D07C77F803}"/>
                </a:ext>
              </a:extLst>
            </p:cNvPr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4214;p38">
              <a:extLst>
                <a:ext uri="{FF2B5EF4-FFF2-40B4-BE49-F238E27FC236}">
                  <a16:creationId xmlns:a16="http://schemas.microsoft.com/office/drawing/2014/main" id="{972F5905-A829-44EE-A071-0C0DA34C074B}"/>
                </a:ext>
              </a:extLst>
            </p:cNvPr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4215;p38">
              <a:extLst>
                <a:ext uri="{FF2B5EF4-FFF2-40B4-BE49-F238E27FC236}">
                  <a16:creationId xmlns:a16="http://schemas.microsoft.com/office/drawing/2014/main" id="{EA3701D3-0CC3-429A-BF19-BB078630B811}"/>
                </a:ext>
              </a:extLst>
            </p:cNvPr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4216;p38">
              <a:extLst>
                <a:ext uri="{FF2B5EF4-FFF2-40B4-BE49-F238E27FC236}">
                  <a16:creationId xmlns:a16="http://schemas.microsoft.com/office/drawing/2014/main" id="{EFEAECF1-5ACB-49CC-8F5F-9BE7AAB20B1F}"/>
                </a:ext>
              </a:extLst>
            </p:cNvPr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4217;p38">
              <a:extLst>
                <a:ext uri="{FF2B5EF4-FFF2-40B4-BE49-F238E27FC236}">
                  <a16:creationId xmlns:a16="http://schemas.microsoft.com/office/drawing/2014/main" id="{5A699440-C48B-4656-AE1E-B10D055F6EB1}"/>
                </a:ext>
              </a:extLst>
            </p:cNvPr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4218;p38">
              <a:extLst>
                <a:ext uri="{FF2B5EF4-FFF2-40B4-BE49-F238E27FC236}">
                  <a16:creationId xmlns:a16="http://schemas.microsoft.com/office/drawing/2014/main" id="{B5060FB3-371A-4706-AAD4-47CABE083BC4}"/>
                </a:ext>
              </a:extLst>
            </p:cNvPr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4219;p38">
              <a:extLst>
                <a:ext uri="{FF2B5EF4-FFF2-40B4-BE49-F238E27FC236}">
                  <a16:creationId xmlns:a16="http://schemas.microsoft.com/office/drawing/2014/main" id="{A49464FA-99FF-42F2-8627-213291774C0E}"/>
                </a:ext>
              </a:extLst>
            </p:cNvPr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4220;p38">
              <a:extLst>
                <a:ext uri="{FF2B5EF4-FFF2-40B4-BE49-F238E27FC236}">
                  <a16:creationId xmlns:a16="http://schemas.microsoft.com/office/drawing/2014/main" id="{809145FA-E610-4FC4-902B-F20EBDF274F7}"/>
                </a:ext>
              </a:extLst>
            </p:cNvPr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4221;p38">
              <a:extLst>
                <a:ext uri="{FF2B5EF4-FFF2-40B4-BE49-F238E27FC236}">
                  <a16:creationId xmlns:a16="http://schemas.microsoft.com/office/drawing/2014/main" id="{F3F527ED-CA86-42E4-AFAB-3416CFF31ECD}"/>
                </a:ext>
              </a:extLst>
            </p:cNvPr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4222;p38">
              <a:extLst>
                <a:ext uri="{FF2B5EF4-FFF2-40B4-BE49-F238E27FC236}">
                  <a16:creationId xmlns:a16="http://schemas.microsoft.com/office/drawing/2014/main" id="{2C2C678A-0C6F-4BDB-BF18-0B90DCC1F7B8}"/>
                </a:ext>
              </a:extLst>
            </p:cNvPr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4223;p38">
              <a:extLst>
                <a:ext uri="{FF2B5EF4-FFF2-40B4-BE49-F238E27FC236}">
                  <a16:creationId xmlns:a16="http://schemas.microsoft.com/office/drawing/2014/main" id="{DA6393D3-3F2E-4B2E-8AEF-74399393D2B1}"/>
                </a:ext>
              </a:extLst>
            </p:cNvPr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4234;p38">
            <a:extLst>
              <a:ext uri="{FF2B5EF4-FFF2-40B4-BE49-F238E27FC236}">
                <a16:creationId xmlns:a16="http://schemas.microsoft.com/office/drawing/2014/main" id="{FCB2DD32-0FB3-4349-9782-A0CBD8FE5755}"/>
              </a:ext>
            </a:extLst>
          </p:cNvPr>
          <p:cNvGrpSpPr/>
          <p:nvPr/>
        </p:nvGrpSpPr>
        <p:grpSpPr>
          <a:xfrm>
            <a:off x="10143403" y="1958303"/>
            <a:ext cx="809446" cy="861588"/>
            <a:chOff x="5867114" y="3186397"/>
            <a:chExt cx="457961" cy="487489"/>
          </a:xfrm>
        </p:grpSpPr>
        <p:sp>
          <p:nvSpPr>
            <p:cNvPr id="66" name="Google Shape;4235;p38">
              <a:extLst>
                <a:ext uri="{FF2B5EF4-FFF2-40B4-BE49-F238E27FC236}">
                  <a16:creationId xmlns:a16="http://schemas.microsoft.com/office/drawing/2014/main" id="{96D8F42A-8F73-4F3D-AC9C-61A67E48F8F8}"/>
                </a:ext>
              </a:extLst>
            </p:cNvPr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4236;p38">
              <a:extLst>
                <a:ext uri="{FF2B5EF4-FFF2-40B4-BE49-F238E27FC236}">
                  <a16:creationId xmlns:a16="http://schemas.microsoft.com/office/drawing/2014/main" id="{F191D0F2-DB5F-4B9D-82C0-81248EA4674E}"/>
                </a:ext>
              </a:extLst>
            </p:cNvPr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4237;p38">
              <a:extLst>
                <a:ext uri="{FF2B5EF4-FFF2-40B4-BE49-F238E27FC236}">
                  <a16:creationId xmlns:a16="http://schemas.microsoft.com/office/drawing/2014/main" id="{76A727CB-CA7F-452B-B4C6-8A26C587F486}"/>
                </a:ext>
              </a:extLst>
            </p:cNvPr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4238;p38">
              <a:extLst>
                <a:ext uri="{FF2B5EF4-FFF2-40B4-BE49-F238E27FC236}">
                  <a16:creationId xmlns:a16="http://schemas.microsoft.com/office/drawing/2014/main" id="{11BDF6B7-0A10-4427-9D0A-24146EE90350}"/>
                </a:ext>
              </a:extLst>
            </p:cNvPr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4239;p38">
              <a:extLst>
                <a:ext uri="{FF2B5EF4-FFF2-40B4-BE49-F238E27FC236}">
                  <a16:creationId xmlns:a16="http://schemas.microsoft.com/office/drawing/2014/main" id="{939852C1-82FA-429C-8ABA-4F940EEAC6EF}"/>
                </a:ext>
              </a:extLst>
            </p:cNvPr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4240;p38">
            <a:extLst>
              <a:ext uri="{FF2B5EF4-FFF2-40B4-BE49-F238E27FC236}">
                <a16:creationId xmlns:a16="http://schemas.microsoft.com/office/drawing/2014/main" id="{60D31B6A-60CC-4FFD-A2F1-201A16E3C4C3}"/>
              </a:ext>
            </a:extLst>
          </p:cNvPr>
          <p:cNvGrpSpPr/>
          <p:nvPr/>
        </p:nvGrpSpPr>
        <p:grpSpPr>
          <a:xfrm rot="3179054">
            <a:off x="9909337" y="1151810"/>
            <a:ext cx="501864" cy="859719"/>
            <a:chOff x="5953125" y="3186112"/>
            <a:chExt cx="283939" cy="486441"/>
          </a:xfrm>
        </p:grpSpPr>
        <p:sp>
          <p:nvSpPr>
            <p:cNvPr id="72" name="Google Shape;4241;p38">
              <a:extLst>
                <a:ext uri="{FF2B5EF4-FFF2-40B4-BE49-F238E27FC236}">
                  <a16:creationId xmlns:a16="http://schemas.microsoft.com/office/drawing/2014/main" id="{F61B1E3E-576B-408C-896E-DA27A3624334}"/>
                </a:ext>
              </a:extLst>
            </p:cNvPr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4242;p38">
              <a:extLst>
                <a:ext uri="{FF2B5EF4-FFF2-40B4-BE49-F238E27FC236}">
                  <a16:creationId xmlns:a16="http://schemas.microsoft.com/office/drawing/2014/main" id="{7BFBA2AE-157F-4619-B021-D9E605C08907}"/>
                </a:ext>
              </a:extLst>
            </p:cNvPr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4243;p38">
              <a:extLst>
                <a:ext uri="{FF2B5EF4-FFF2-40B4-BE49-F238E27FC236}">
                  <a16:creationId xmlns:a16="http://schemas.microsoft.com/office/drawing/2014/main" id="{B69DE2FD-6369-43B8-8996-C14A4ECA6593}"/>
                </a:ext>
              </a:extLst>
            </p:cNvPr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6" name="Picture 7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3042D32-7BD1-44B4-9B8D-245E7344E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149" l="9985" r="89998">
                        <a14:foregroundMark x1="43024" y1="25438" x2="40840" y2="33206"/>
                        <a14:foregroundMark x1="53359" y1="24621" x2="54442" y2="32922"/>
                        <a14:foregroundMark x1="54442" y1="32922" x2="54442" y2="32922"/>
                        <a14:foregroundMark x1="40840" y1="27205" x2="40840" y2="27205"/>
                        <a14:foregroundMark x1="42607" y1="26538" x2="41107" y2="32522"/>
                        <a14:foregroundMark x1="55126" y1="26938" x2="55676" y2="30755"/>
                        <a14:foregroundMark x1="36206" y1="51292" x2="43291" y2="50075"/>
                        <a14:foregroundMark x1="43291" y1="50075" x2="43291" y2="50075"/>
                        <a14:foregroundMark x1="40423" y1="26804" x2="38940" y2="31839"/>
                        <a14:foregroundMark x1="46691" y1="33606" x2="48591" y2="35639"/>
                        <a14:foregroundMark x1="48591" y1="50075" x2="48325" y2="54292"/>
                        <a14:foregroundMark x1="48812" y1="92124" x2="55093" y2="94149"/>
                        <a14:foregroundMark x1="47095" y1="91571" x2="48104" y2="91896"/>
                        <a14:foregroundMark x1="39890" y1="89248" x2="46676" y2="91436"/>
                        <a14:foregroundMark x1="55093" y1="94149" x2="55393" y2="94149"/>
                        <a14:backgroundMark x1="47775" y1="91699" x2="47908" y2="92782"/>
                        <a14:backgroundMark x1="48458" y1="91432" x2="48458" y2="92932"/>
                        <a14:backgroundMark x1="46691" y1="91432" x2="47091" y2="92932"/>
                        <a14:backgroundMark x1="55393" y1="93882" x2="55393" y2="93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084" y="1070892"/>
            <a:ext cx="6192096" cy="61920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482524-F856-427D-94B1-E986A6789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701" y="2615824"/>
            <a:ext cx="7370703" cy="326773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879FCE0-F8E8-AD40-AAAD-C182ACD2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00" y="3400609"/>
            <a:ext cx="12225300" cy="3996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9ECA2C5-0051-CF4D-A8C8-1CC51A68DD66}"/>
              </a:ext>
            </a:extLst>
          </p:cNvPr>
          <p:cNvGrpSpPr/>
          <p:nvPr/>
        </p:nvGrpSpPr>
        <p:grpSpPr>
          <a:xfrm>
            <a:off x="-68044" y="-27129"/>
            <a:ext cx="12530431" cy="1322987"/>
            <a:chOff x="100890" y="227812"/>
            <a:chExt cx="11797983" cy="1322987"/>
          </a:xfrm>
        </p:grpSpPr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>
              <a:extLst>
                <a:ext uri="{FF2B5EF4-FFF2-40B4-BE49-F238E27FC236}">
                  <a16:creationId xmlns:a16="http://schemas.microsoft.com/office/drawing/2014/main" id="{2AB79FF8-233B-A649-A0B1-6439DEB5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9EF4BC0-F349-6945-AB9C-10CCE541B55D}"/>
              </a:ext>
            </a:extLst>
          </p:cNvPr>
          <p:cNvSpPr txBox="1"/>
          <p:nvPr/>
        </p:nvSpPr>
        <p:spPr>
          <a:xfrm>
            <a:off x="821514" y="307983"/>
            <a:ext cx="11135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kể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tên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thời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gian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mà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6CF04-7F41-1A4D-9C48-9C12B085ECA6}"/>
              </a:ext>
            </a:extLst>
          </p:cNvPr>
          <p:cNvSpPr txBox="1"/>
          <p:nvPr/>
        </p:nvSpPr>
        <p:spPr>
          <a:xfrm>
            <a:off x="4340672" y="2746413"/>
            <a:ext cx="611944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Thế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kỉ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tuần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giờ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phút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giây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hảo luận] Kem dưỡng ban ngày và ban đêm: nếu phải chọn một, bạn sẽ chọn  loại nào? | Tinh tế">
            <a:extLst>
              <a:ext uri="{FF2B5EF4-FFF2-40B4-BE49-F238E27FC236}">
                <a16:creationId xmlns:a16="http://schemas.microsoft.com/office/drawing/2014/main" id="{838B89E3-71AD-C947-A4BE-098F0D91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5" y="3429000"/>
            <a:ext cx="3348945" cy="257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05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87BF87-F2CF-4A62-A5DB-B6C78D87FA56}"/>
              </a:ext>
            </a:extLst>
          </p:cNvPr>
          <p:cNvSpPr txBox="1"/>
          <p:nvPr/>
        </p:nvSpPr>
        <p:spPr>
          <a:xfrm>
            <a:off x="10501901" y="204959"/>
            <a:ext cx="69688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  <a:effectLst/>
                <a:uLnTx/>
                <a:uFillTx/>
                <a:latin typeface="SVN-Wallington" panose="00000500000000000000" pitchFamily="2" charset="0"/>
                <a:cs typeface="Arial"/>
                <a:sym typeface="Gochi Hand"/>
              </a:rPr>
              <a:t>Toán</a:t>
            </a:r>
            <a:endParaRPr kumimoji="0" lang="en-US" sz="4400" b="1" i="0" u="none" strike="noStrike" kern="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FFFF66"/>
              </a:solidFill>
              <a:effectLst/>
              <a:uLnTx/>
              <a:uFillTx/>
              <a:latin typeface="SVN-Wallington" panose="00000500000000000000" pitchFamily="2" charset="0"/>
              <a:cs typeface="Arial"/>
              <a:sym typeface="Arial"/>
            </a:endParaRP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20AD43-C14B-4D53-BF83-39D4D5D2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149" l="9985" r="89998">
                        <a14:foregroundMark x1="43024" y1="25438" x2="40840" y2="33206"/>
                        <a14:foregroundMark x1="53359" y1="24621" x2="54442" y2="32922"/>
                        <a14:foregroundMark x1="54442" y1="32922" x2="54442" y2="32922"/>
                        <a14:foregroundMark x1="40840" y1="27205" x2="40840" y2="27205"/>
                        <a14:foregroundMark x1="42607" y1="26538" x2="41107" y2="32522"/>
                        <a14:foregroundMark x1="55126" y1="26938" x2="55676" y2="30755"/>
                        <a14:foregroundMark x1="36206" y1="51292" x2="43291" y2="50075"/>
                        <a14:foregroundMark x1="43291" y1="50075" x2="43291" y2="50075"/>
                        <a14:foregroundMark x1="40423" y1="26804" x2="38940" y2="31839"/>
                        <a14:foregroundMark x1="46691" y1="33606" x2="48591" y2="35639"/>
                        <a14:foregroundMark x1="48591" y1="50075" x2="48325" y2="54292"/>
                        <a14:foregroundMark x1="48812" y1="92124" x2="55093" y2="94149"/>
                        <a14:foregroundMark x1="47095" y1="91571" x2="48104" y2="91896"/>
                        <a14:foregroundMark x1="39890" y1="89248" x2="46676" y2="91436"/>
                        <a14:foregroundMark x1="55093" y1="94149" x2="55393" y2="94149"/>
                        <a14:backgroundMark x1="47775" y1="91699" x2="47908" y2="92782"/>
                        <a14:backgroundMark x1="48458" y1="91432" x2="48458" y2="92932"/>
                        <a14:backgroundMark x1="46691" y1="91432" x2="47091" y2="92932"/>
                        <a14:backgroundMark x1="55393" y1="93882" x2="55393" y2="93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7181" y="974400"/>
            <a:ext cx="5999138" cy="5999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CB6B4B-FFFF-C851-A1DD-1756D35B2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393" y="1358061"/>
            <a:ext cx="7205630" cy="4048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EBFC33-BF85-4E72-A4CF-C565F32E7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605" y="1275788"/>
            <a:ext cx="2402032" cy="142658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FCE9308-34EC-D076-FF23-E55701163A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72E042-32EE-BB5F-FA53-292F0A8957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221" y="3894067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02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F8A8D-9F6C-488B-B6CB-8C87BD461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7517" y="501015"/>
            <a:ext cx="8696325" cy="5734050"/>
          </a:xfrm>
          <a:prstGeom prst="rect">
            <a:avLst/>
          </a:prstGeom>
        </p:spPr>
      </p:pic>
      <p:pic>
        <p:nvPicPr>
          <p:cNvPr id="6" name="1 (1)">
            <a:hlinkClick r:id="" action="ppaction://media"/>
            <a:extLst>
              <a:ext uri="{FF2B5EF4-FFF2-40B4-BE49-F238E27FC236}">
                <a16:creationId xmlns:a16="http://schemas.microsoft.com/office/drawing/2014/main" id="{1E181EC3-DF7D-452E-F213-7C021F5FE5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518160" y="523240"/>
            <a:ext cx="406400" cy="406400"/>
          </a:xfrm>
          <a:prstGeom prst="rect">
            <a:avLst/>
          </a:prstGeom>
        </p:spPr>
      </p:pic>
      <p:pic>
        <p:nvPicPr>
          <p:cNvPr id="7" name="2 (1)">
            <a:hlinkClick r:id="" action="ppaction://media"/>
            <a:extLst>
              <a:ext uri="{FF2B5EF4-FFF2-40B4-BE49-F238E27FC236}">
                <a16:creationId xmlns:a16="http://schemas.microsoft.com/office/drawing/2014/main" id="{33D88EA6-8922-37DD-8809-441749CF0B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09600" y="1305560"/>
            <a:ext cx="406400" cy="406400"/>
          </a:xfrm>
          <a:prstGeom prst="rect">
            <a:avLst/>
          </a:prstGeom>
        </p:spPr>
      </p:pic>
      <p:pic>
        <p:nvPicPr>
          <p:cNvPr id="9" name="3 (1)">
            <a:hlinkClick r:id="" action="ppaction://media"/>
            <a:extLst>
              <a:ext uri="{FF2B5EF4-FFF2-40B4-BE49-F238E27FC236}">
                <a16:creationId xmlns:a16="http://schemas.microsoft.com/office/drawing/2014/main" id="{B54545B9-BE69-AD0D-DC6C-DC91DF498E5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46000" y="279400"/>
            <a:ext cx="4064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13EAC-DDDC-F5D5-46C7-83DE7CF1D3E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0" y="3474720"/>
            <a:ext cx="239574" cy="91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9F0E05-0DA8-A250-D64E-5D5530BEB01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883">
            <a:off x="6532543" y="3363561"/>
            <a:ext cx="328057" cy="125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3E108B-8F3B-3E2A-AA85-EE0A80FD2AF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20" y="4003040"/>
            <a:ext cx="239574" cy="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41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952A4-3047-89DB-DA7E-97B4EF3D3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" y="1774633"/>
            <a:ext cx="10530840" cy="2623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07987E-CE2C-D3C2-96B2-40421A0D267E}"/>
              </a:ext>
            </a:extLst>
          </p:cNvPr>
          <p:cNvSpPr txBox="1"/>
          <p:nvPr/>
        </p:nvSpPr>
        <p:spPr>
          <a:xfrm>
            <a:off x="1076960" y="731520"/>
            <a:ext cx="647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a)Các đơn vị đo thời gian</a:t>
            </a:r>
            <a:endParaRPr lang="en-US" sz="3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53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D1D100-E59C-192C-512B-B21EBC05BF17}"/>
              </a:ext>
            </a:extLst>
          </p:cNvPr>
          <p:cNvGrpSpPr/>
          <p:nvPr/>
        </p:nvGrpSpPr>
        <p:grpSpPr>
          <a:xfrm>
            <a:off x="1960549" y="654031"/>
            <a:ext cx="3984631" cy="762376"/>
            <a:chOff x="1265502" y="572156"/>
            <a:chExt cx="3984631" cy="762376"/>
          </a:xfrm>
        </p:grpSpPr>
        <p:pic>
          <p:nvPicPr>
            <p:cNvPr id="7" name="Picture 2" descr="C:\Users\ADMIN\Desktop\ TO ONG.jpg">
              <a:extLst>
                <a:ext uri="{FF2B5EF4-FFF2-40B4-BE49-F238E27FC236}">
                  <a16:creationId xmlns:a16="http://schemas.microsoft.com/office/drawing/2014/main" id="{FC6D95E1-74BD-E020-F7A6-705AFCAABC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65502" y="572156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20FAC8-74AB-95B3-77DE-6A0A2F3853B1}"/>
                </a:ext>
              </a:extLst>
            </p:cNvPr>
            <p:cNvSpPr txBox="1"/>
            <p:nvPr/>
          </p:nvSpPr>
          <p:spPr>
            <a:xfrm>
              <a:off x="2078310" y="719267"/>
              <a:ext cx="3171823" cy="578882"/>
            </a:xfrm>
            <a:custGeom>
              <a:avLst/>
              <a:gdLst>
                <a:gd name="connsiteX0" fmla="*/ 0 w 3171823"/>
                <a:gd name="connsiteY0" fmla="*/ 96482 h 578882"/>
                <a:gd name="connsiteX1" fmla="*/ 96482 w 3171823"/>
                <a:gd name="connsiteY1" fmla="*/ 0 h 578882"/>
                <a:gd name="connsiteX2" fmla="*/ 632677 w 3171823"/>
                <a:gd name="connsiteY2" fmla="*/ 0 h 578882"/>
                <a:gd name="connsiteX3" fmla="*/ 1228448 w 3171823"/>
                <a:gd name="connsiteY3" fmla="*/ 0 h 578882"/>
                <a:gd name="connsiteX4" fmla="*/ 1764643 w 3171823"/>
                <a:gd name="connsiteY4" fmla="*/ 0 h 578882"/>
                <a:gd name="connsiteX5" fmla="*/ 2360415 w 3171823"/>
                <a:gd name="connsiteY5" fmla="*/ 0 h 578882"/>
                <a:gd name="connsiteX6" fmla="*/ 3075341 w 3171823"/>
                <a:gd name="connsiteY6" fmla="*/ 0 h 578882"/>
                <a:gd name="connsiteX7" fmla="*/ 3171823 w 3171823"/>
                <a:gd name="connsiteY7" fmla="*/ 96482 h 578882"/>
                <a:gd name="connsiteX8" fmla="*/ 3171823 w 3171823"/>
                <a:gd name="connsiteY8" fmla="*/ 482400 h 578882"/>
                <a:gd name="connsiteX9" fmla="*/ 3075341 w 3171823"/>
                <a:gd name="connsiteY9" fmla="*/ 578882 h 578882"/>
                <a:gd name="connsiteX10" fmla="*/ 2509358 w 3171823"/>
                <a:gd name="connsiteY10" fmla="*/ 578882 h 578882"/>
                <a:gd name="connsiteX11" fmla="*/ 2002952 w 3171823"/>
                <a:gd name="connsiteY11" fmla="*/ 578882 h 578882"/>
                <a:gd name="connsiteX12" fmla="*/ 1377391 w 3171823"/>
                <a:gd name="connsiteY12" fmla="*/ 578882 h 578882"/>
                <a:gd name="connsiteX13" fmla="*/ 841197 w 3171823"/>
                <a:gd name="connsiteY13" fmla="*/ 578882 h 578882"/>
                <a:gd name="connsiteX14" fmla="*/ 96482 w 3171823"/>
                <a:gd name="connsiteY14" fmla="*/ 578882 h 578882"/>
                <a:gd name="connsiteX15" fmla="*/ 0 w 3171823"/>
                <a:gd name="connsiteY15" fmla="*/ 482400 h 578882"/>
                <a:gd name="connsiteX16" fmla="*/ 0 w 3171823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71823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239336" y="-6170"/>
                    <a:pt x="435196" y="-1353"/>
                    <a:pt x="632677" y="0"/>
                  </a:cubicBezTo>
                  <a:cubicBezTo>
                    <a:pt x="830158" y="1353"/>
                    <a:pt x="940263" y="11017"/>
                    <a:pt x="1228448" y="0"/>
                  </a:cubicBezTo>
                  <a:cubicBezTo>
                    <a:pt x="1516633" y="-11017"/>
                    <a:pt x="1582089" y="5603"/>
                    <a:pt x="1764643" y="0"/>
                  </a:cubicBezTo>
                  <a:cubicBezTo>
                    <a:pt x="1947198" y="-5603"/>
                    <a:pt x="2223555" y="-4269"/>
                    <a:pt x="2360415" y="0"/>
                  </a:cubicBezTo>
                  <a:cubicBezTo>
                    <a:pt x="2497275" y="4269"/>
                    <a:pt x="2796313" y="-32948"/>
                    <a:pt x="3075341" y="0"/>
                  </a:cubicBezTo>
                  <a:cubicBezTo>
                    <a:pt x="3131541" y="-8964"/>
                    <a:pt x="3179965" y="51999"/>
                    <a:pt x="3171823" y="96482"/>
                  </a:cubicBezTo>
                  <a:cubicBezTo>
                    <a:pt x="3170019" y="254490"/>
                    <a:pt x="3154333" y="401547"/>
                    <a:pt x="3171823" y="482400"/>
                  </a:cubicBezTo>
                  <a:cubicBezTo>
                    <a:pt x="3171350" y="525874"/>
                    <a:pt x="3137701" y="584599"/>
                    <a:pt x="3075341" y="578882"/>
                  </a:cubicBezTo>
                  <a:cubicBezTo>
                    <a:pt x="2798260" y="562383"/>
                    <a:pt x="2740106" y="552397"/>
                    <a:pt x="2509358" y="578882"/>
                  </a:cubicBezTo>
                  <a:cubicBezTo>
                    <a:pt x="2278610" y="605367"/>
                    <a:pt x="2182292" y="572720"/>
                    <a:pt x="2002952" y="578882"/>
                  </a:cubicBezTo>
                  <a:cubicBezTo>
                    <a:pt x="1823612" y="585044"/>
                    <a:pt x="1638103" y="558568"/>
                    <a:pt x="1377391" y="578882"/>
                  </a:cubicBezTo>
                  <a:cubicBezTo>
                    <a:pt x="1116679" y="599196"/>
                    <a:pt x="1027032" y="604163"/>
                    <a:pt x="841197" y="578882"/>
                  </a:cubicBezTo>
                  <a:cubicBezTo>
                    <a:pt x="655362" y="553601"/>
                    <a:pt x="427688" y="541881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171823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71170" y="-24810"/>
                    <a:pt x="460354" y="19316"/>
                    <a:pt x="751831" y="0"/>
                  </a:cubicBezTo>
                  <a:cubicBezTo>
                    <a:pt x="1043308" y="-19316"/>
                    <a:pt x="1096019" y="22664"/>
                    <a:pt x="1317814" y="0"/>
                  </a:cubicBezTo>
                  <a:cubicBezTo>
                    <a:pt x="1539609" y="-22664"/>
                    <a:pt x="1658998" y="-5475"/>
                    <a:pt x="1854009" y="0"/>
                  </a:cubicBezTo>
                  <a:cubicBezTo>
                    <a:pt x="2049021" y="5475"/>
                    <a:pt x="2309833" y="-17491"/>
                    <a:pt x="2479569" y="0"/>
                  </a:cubicBezTo>
                  <a:cubicBezTo>
                    <a:pt x="2649305" y="17491"/>
                    <a:pt x="2871391" y="17472"/>
                    <a:pt x="3075341" y="0"/>
                  </a:cubicBezTo>
                  <a:cubicBezTo>
                    <a:pt x="3129396" y="-1252"/>
                    <a:pt x="3162858" y="51075"/>
                    <a:pt x="3171823" y="96482"/>
                  </a:cubicBezTo>
                  <a:cubicBezTo>
                    <a:pt x="3162852" y="182530"/>
                    <a:pt x="3168495" y="321674"/>
                    <a:pt x="3171823" y="482400"/>
                  </a:cubicBezTo>
                  <a:cubicBezTo>
                    <a:pt x="3179295" y="537482"/>
                    <a:pt x="3120828" y="577621"/>
                    <a:pt x="3075341" y="578882"/>
                  </a:cubicBezTo>
                  <a:cubicBezTo>
                    <a:pt x="2935274" y="608228"/>
                    <a:pt x="2640389" y="570439"/>
                    <a:pt x="2479569" y="578882"/>
                  </a:cubicBezTo>
                  <a:cubicBezTo>
                    <a:pt x="2318749" y="587325"/>
                    <a:pt x="2076308" y="567249"/>
                    <a:pt x="1913586" y="578882"/>
                  </a:cubicBezTo>
                  <a:cubicBezTo>
                    <a:pt x="1750864" y="590515"/>
                    <a:pt x="1399092" y="588746"/>
                    <a:pt x="1258237" y="578882"/>
                  </a:cubicBezTo>
                  <a:cubicBezTo>
                    <a:pt x="1117382" y="569018"/>
                    <a:pt x="820607" y="549254"/>
                    <a:pt x="602888" y="578882"/>
                  </a:cubicBezTo>
                  <a:cubicBezTo>
                    <a:pt x="385169" y="608510"/>
                    <a:pt x="250276" y="588168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kỉ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 ……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A7F09-DE93-9B0F-FE7C-9FB6163DD98F}"/>
              </a:ext>
            </a:extLst>
          </p:cNvPr>
          <p:cNvGrpSpPr/>
          <p:nvPr/>
        </p:nvGrpSpPr>
        <p:grpSpPr>
          <a:xfrm>
            <a:off x="1967116" y="1857664"/>
            <a:ext cx="4172261" cy="762376"/>
            <a:chOff x="1237939" y="1793827"/>
            <a:chExt cx="4172261" cy="762376"/>
          </a:xfrm>
        </p:grpSpPr>
        <p:pic>
          <p:nvPicPr>
            <p:cNvPr id="11" name="Picture 2" descr="C:\Users\ADMIN\Desktop\ TO ONG.jpg">
              <a:extLst>
                <a:ext uri="{FF2B5EF4-FFF2-40B4-BE49-F238E27FC236}">
                  <a16:creationId xmlns:a16="http://schemas.microsoft.com/office/drawing/2014/main" id="{13EE9BCE-F70F-BE61-B181-6FF2FCC5F4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37939" y="1793827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3E4FA7-4056-1951-8363-266F58D7C607}"/>
                </a:ext>
              </a:extLst>
            </p:cNvPr>
            <p:cNvSpPr txBox="1"/>
            <p:nvPr/>
          </p:nvSpPr>
          <p:spPr>
            <a:xfrm>
              <a:off x="2076251" y="1880342"/>
              <a:ext cx="3333949" cy="578882"/>
            </a:xfrm>
            <a:custGeom>
              <a:avLst/>
              <a:gdLst>
                <a:gd name="connsiteX0" fmla="*/ 0 w 3333949"/>
                <a:gd name="connsiteY0" fmla="*/ 96482 h 578882"/>
                <a:gd name="connsiteX1" fmla="*/ 96482 w 3333949"/>
                <a:gd name="connsiteY1" fmla="*/ 0 h 578882"/>
                <a:gd name="connsiteX2" fmla="*/ 661859 w 3333949"/>
                <a:gd name="connsiteY2" fmla="*/ 0 h 578882"/>
                <a:gd name="connsiteX3" fmla="*/ 1290056 w 3333949"/>
                <a:gd name="connsiteY3" fmla="*/ 0 h 578882"/>
                <a:gd name="connsiteX4" fmla="*/ 1855434 w 3333949"/>
                <a:gd name="connsiteY4" fmla="*/ 0 h 578882"/>
                <a:gd name="connsiteX5" fmla="*/ 2483631 w 3333949"/>
                <a:gd name="connsiteY5" fmla="*/ 0 h 578882"/>
                <a:gd name="connsiteX6" fmla="*/ 3237467 w 3333949"/>
                <a:gd name="connsiteY6" fmla="*/ 0 h 578882"/>
                <a:gd name="connsiteX7" fmla="*/ 3333949 w 3333949"/>
                <a:gd name="connsiteY7" fmla="*/ 96482 h 578882"/>
                <a:gd name="connsiteX8" fmla="*/ 3333949 w 3333949"/>
                <a:gd name="connsiteY8" fmla="*/ 482400 h 578882"/>
                <a:gd name="connsiteX9" fmla="*/ 3237467 w 3333949"/>
                <a:gd name="connsiteY9" fmla="*/ 578882 h 578882"/>
                <a:gd name="connsiteX10" fmla="*/ 2640680 w 3333949"/>
                <a:gd name="connsiteY10" fmla="*/ 578882 h 578882"/>
                <a:gd name="connsiteX11" fmla="*/ 2106712 w 3333949"/>
                <a:gd name="connsiteY11" fmla="*/ 578882 h 578882"/>
                <a:gd name="connsiteX12" fmla="*/ 1447106 w 3333949"/>
                <a:gd name="connsiteY12" fmla="*/ 578882 h 578882"/>
                <a:gd name="connsiteX13" fmla="*/ 881728 w 3333949"/>
                <a:gd name="connsiteY13" fmla="*/ 578882 h 578882"/>
                <a:gd name="connsiteX14" fmla="*/ 96482 w 3333949"/>
                <a:gd name="connsiteY14" fmla="*/ 578882 h 578882"/>
                <a:gd name="connsiteX15" fmla="*/ 0 w 3333949"/>
                <a:gd name="connsiteY15" fmla="*/ 482400 h 578882"/>
                <a:gd name="connsiteX16" fmla="*/ 0 w 3333949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949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343945" y="-14638"/>
                    <a:pt x="495265" y="-4513"/>
                    <a:pt x="661859" y="0"/>
                  </a:cubicBezTo>
                  <a:cubicBezTo>
                    <a:pt x="828453" y="4513"/>
                    <a:pt x="979705" y="-343"/>
                    <a:pt x="1290056" y="0"/>
                  </a:cubicBezTo>
                  <a:cubicBezTo>
                    <a:pt x="1600407" y="343"/>
                    <a:pt x="1599999" y="-22648"/>
                    <a:pt x="1855434" y="0"/>
                  </a:cubicBezTo>
                  <a:cubicBezTo>
                    <a:pt x="2110869" y="22648"/>
                    <a:pt x="2355002" y="14975"/>
                    <a:pt x="2483631" y="0"/>
                  </a:cubicBezTo>
                  <a:cubicBezTo>
                    <a:pt x="2612260" y="-14975"/>
                    <a:pt x="2989402" y="34869"/>
                    <a:pt x="3237467" y="0"/>
                  </a:cubicBezTo>
                  <a:cubicBezTo>
                    <a:pt x="3293667" y="-8964"/>
                    <a:pt x="3342091" y="51999"/>
                    <a:pt x="3333949" y="96482"/>
                  </a:cubicBezTo>
                  <a:cubicBezTo>
                    <a:pt x="3332145" y="254490"/>
                    <a:pt x="3316459" y="401547"/>
                    <a:pt x="3333949" y="482400"/>
                  </a:cubicBezTo>
                  <a:cubicBezTo>
                    <a:pt x="3333476" y="525874"/>
                    <a:pt x="3299827" y="584599"/>
                    <a:pt x="3237467" y="578882"/>
                  </a:cubicBezTo>
                  <a:cubicBezTo>
                    <a:pt x="3034475" y="586064"/>
                    <a:pt x="2793245" y="563350"/>
                    <a:pt x="2640680" y="578882"/>
                  </a:cubicBezTo>
                  <a:cubicBezTo>
                    <a:pt x="2488115" y="594414"/>
                    <a:pt x="2345192" y="592775"/>
                    <a:pt x="2106712" y="578882"/>
                  </a:cubicBezTo>
                  <a:cubicBezTo>
                    <a:pt x="1868232" y="564989"/>
                    <a:pt x="1670699" y="588410"/>
                    <a:pt x="1447106" y="578882"/>
                  </a:cubicBezTo>
                  <a:cubicBezTo>
                    <a:pt x="1223513" y="569354"/>
                    <a:pt x="1023830" y="558547"/>
                    <a:pt x="881728" y="578882"/>
                  </a:cubicBezTo>
                  <a:cubicBezTo>
                    <a:pt x="739626" y="599217"/>
                    <a:pt x="259652" y="579224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333949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92786" y="-30854"/>
                    <a:pt x="490130" y="13127"/>
                    <a:pt x="787499" y="0"/>
                  </a:cubicBezTo>
                  <a:cubicBezTo>
                    <a:pt x="1084868" y="-13127"/>
                    <a:pt x="1144823" y="-26814"/>
                    <a:pt x="1384286" y="0"/>
                  </a:cubicBezTo>
                  <a:cubicBezTo>
                    <a:pt x="1623749" y="26814"/>
                    <a:pt x="1671099" y="-13688"/>
                    <a:pt x="1949663" y="0"/>
                  </a:cubicBezTo>
                  <a:cubicBezTo>
                    <a:pt x="2228227" y="13688"/>
                    <a:pt x="2445984" y="-9151"/>
                    <a:pt x="2609270" y="0"/>
                  </a:cubicBezTo>
                  <a:cubicBezTo>
                    <a:pt x="2772556" y="9151"/>
                    <a:pt x="2939366" y="-13218"/>
                    <a:pt x="3237467" y="0"/>
                  </a:cubicBezTo>
                  <a:cubicBezTo>
                    <a:pt x="3291522" y="-1252"/>
                    <a:pt x="3324984" y="51075"/>
                    <a:pt x="3333949" y="96482"/>
                  </a:cubicBezTo>
                  <a:cubicBezTo>
                    <a:pt x="3324978" y="182530"/>
                    <a:pt x="3330621" y="321674"/>
                    <a:pt x="3333949" y="482400"/>
                  </a:cubicBezTo>
                  <a:cubicBezTo>
                    <a:pt x="3341421" y="537482"/>
                    <a:pt x="3282954" y="577621"/>
                    <a:pt x="3237467" y="578882"/>
                  </a:cubicBezTo>
                  <a:cubicBezTo>
                    <a:pt x="3006020" y="588125"/>
                    <a:pt x="2738113" y="592293"/>
                    <a:pt x="2609270" y="578882"/>
                  </a:cubicBezTo>
                  <a:cubicBezTo>
                    <a:pt x="2480427" y="565471"/>
                    <a:pt x="2145444" y="576936"/>
                    <a:pt x="2012483" y="578882"/>
                  </a:cubicBezTo>
                  <a:cubicBezTo>
                    <a:pt x="1879522" y="580828"/>
                    <a:pt x="1494038" y="566843"/>
                    <a:pt x="1321466" y="578882"/>
                  </a:cubicBezTo>
                  <a:cubicBezTo>
                    <a:pt x="1148894" y="590921"/>
                    <a:pt x="835666" y="592575"/>
                    <a:pt x="630449" y="578882"/>
                  </a:cubicBezTo>
                  <a:cubicBezTo>
                    <a:pt x="425232" y="565189"/>
                    <a:pt x="289257" y="563102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……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tháng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5CDD1E-AD8C-5515-D268-8D5B112701E1}"/>
              </a:ext>
            </a:extLst>
          </p:cNvPr>
          <p:cNvGrpSpPr/>
          <p:nvPr/>
        </p:nvGrpSpPr>
        <p:grpSpPr>
          <a:xfrm>
            <a:off x="1981652" y="2863663"/>
            <a:ext cx="4183500" cy="762376"/>
            <a:chOff x="1243178" y="2983587"/>
            <a:chExt cx="4183500" cy="762376"/>
          </a:xfrm>
        </p:grpSpPr>
        <p:pic>
          <p:nvPicPr>
            <p:cNvPr id="14" name="Picture 2" descr="C:\Users\ADMIN\Desktop\ TO ONG.jpg">
              <a:extLst>
                <a:ext uri="{FF2B5EF4-FFF2-40B4-BE49-F238E27FC236}">
                  <a16:creationId xmlns:a16="http://schemas.microsoft.com/office/drawing/2014/main" id="{6C290B59-2B35-8BFC-6594-161D3BE4A2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43178" y="2983587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66646F-5D06-7ADC-D37D-9D0CEEFF5867}"/>
                </a:ext>
              </a:extLst>
            </p:cNvPr>
            <p:cNvSpPr txBox="1"/>
            <p:nvPr/>
          </p:nvSpPr>
          <p:spPr>
            <a:xfrm>
              <a:off x="2092729" y="3093019"/>
              <a:ext cx="3333949" cy="578882"/>
            </a:xfrm>
            <a:custGeom>
              <a:avLst/>
              <a:gdLst>
                <a:gd name="connsiteX0" fmla="*/ 0 w 3333949"/>
                <a:gd name="connsiteY0" fmla="*/ 96482 h 578882"/>
                <a:gd name="connsiteX1" fmla="*/ 96482 w 3333949"/>
                <a:gd name="connsiteY1" fmla="*/ 0 h 578882"/>
                <a:gd name="connsiteX2" fmla="*/ 661859 w 3333949"/>
                <a:gd name="connsiteY2" fmla="*/ 0 h 578882"/>
                <a:gd name="connsiteX3" fmla="*/ 1290056 w 3333949"/>
                <a:gd name="connsiteY3" fmla="*/ 0 h 578882"/>
                <a:gd name="connsiteX4" fmla="*/ 1855434 w 3333949"/>
                <a:gd name="connsiteY4" fmla="*/ 0 h 578882"/>
                <a:gd name="connsiteX5" fmla="*/ 2483631 w 3333949"/>
                <a:gd name="connsiteY5" fmla="*/ 0 h 578882"/>
                <a:gd name="connsiteX6" fmla="*/ 3237467 w 3333949"/>
                <a:gd name="connsiteY6" fmla="*/ 0 h 578882"/>
                <a:gd name="connsiteX7" fmla="*/ 3333949 w 3333949"/>
                <a:gd name="connsiteY7" fmla="*/ 96482 h 578882"/>
                <a:gd name="connsiteX8" fmla="*/ 3333949 w 3333949"/>
                <a:gd name="connsiteY8" fmla="*/ 482400 h 578882"/>
                <a:gd name="connsiteX9" fmla="*/ 3237467 w 3333949"/>
                <a:gd name="connsiteY9" fmla="*/ 578882 h 578882"/>
                <a:gd name="connsiteX10" fmla="*/ 2640680 w 3333949"/>
                <a:gd name="connsiteY10" fmla="*/ 578882 h 578882"/>
                <a:gd name="connsiteX11" fmla="*/ 2106712 w 3333949"/>
                <a:gd name="connsiteY11" fmla="*/ 578882 h 578882"/>
                <a:gd name="connsiteX12" fmla="*/ 1447106 w 3333949"/>
                <a:gd name="connsiteY12" fmla="*/ 578882 h 578882"/>
                <a:gd name="connsiteX13" fmla="*/ 881728 w 3333949"/>
                <a:gd name="connsiteY13" fmla="*/ 578882 h 578882"/>
                <a:gd name="connsiteX14" fmla="*/ 96482 w 3333949"/>
                <a:gd name="connsiteY14" fmla="*/ 578882 h 578882"/>
                <a:gd name="connsiteX15" fmla="*/ 0 w 3333949"/>
                <a:gd name="connsiteY15" fmla="*/ 482400 h 578882"/>
                <a:gd name="connsiteX16" fmla="*/ 0 w 3333949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949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343945" y="-14638"/>
                    <a:pt x="495265" y="-4513"/>
                    <a:pt x="661859" y="0"/>
                  </a:cubicBezTo>
                  <a:cubicBezTo>
                    <a:pt x="828453" y="4513"/>
                    <a:pt x="979705" y="-343"/>
                    <a:pt x="1290056" y="0"/>
                  </a:cubicBezTo>
                  <a:cubicBezTo>
                    <a:pt x="1600407" y="343"/>
                    <a:pt x="1599999" y="-22648"/>
                    <a:pt x="1855434" y="0"/>
                  </a:cubicBezTo>
                  <a:cubicBezTo>
                    <a:pt x="2110869" y="22648"/>
                    <a:pt x="2355002" y="14975"/>
                    <a:pt x="2483631" y="0"/>
                  </a:cubicBezTo>
                  <a:cubicBezTo>
                    <a:pt x="2612260" y="-14975"/>
                    <a:pt x="2989402" y="34869"/>
                    <a:pt x="3237467" y="0"/>
                  </a:cubicBezTo>
                  <a:cubicBezTo>
                    <a:pt x="3293667" y="-8964"/>
                    <a:pt x="3342091" y="51999"/>
                    <a:pt x="3333949" y="96482"/>
                  </a:cubicBezTo>
                  <a:cubicBezTo>
                    <a:pt x="3332145" y="254490"/>
                    <a:pt x="3316459" y="401547"/>
                    <a:pt x="3333949" y="482400"/>
                  </a:cubicBezTo>
                  <a:cubicBezTo>
                    <a:pt x="3333476" y="525874"/>
                    <a:pt x="3299827" y="584599"/>
                    <a:pt x="3237467" y="578882"/>
                  </a:cubicBezTo>
                  <a:cubicBezTo>
                    <a:pt x="3034475" y="586064"/>
                    <a:pt x="2793245" y="563350"/>
                    <a:pt x="2640680" y="578882"/>
                  </a:cubicBezTo>
                  <a:cubicBezTo>
                    <a:pt x="2488115" y="594414"/>
                    <a:pt x="2345192" y="592775"/>
                    <a:pt x="2106712" y="578882"/>
                  </a:cubicBezTo>
                  <a:cubicBezTo>
                    <a:pt x="1868232" y="564989"/>
                    <a:pt x="1670699" y="588410"/>
                    <a:pt x="1447106" y="578882"/>
                  </a:cubicBezTo>
                  <a:cubicBezTo>
                    <a:pt x="1223513" y="569354"/>
                    <a:pt x="1023830" y="558547"/>
                    <a:pt x="881728" y="578882"/>
                  </a:cubicBezTo>
                  <a:cubicBezTo>
                    <a:pt x="739626" y="599217"/>
                    <a:pt x="259652" y="579224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333949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92786" y="-30854"/>
                    <a:pt x="490130" y="13127"/>
                    <a:pt x="787499" y="0"/>
                  </a:cubicBezTo>
                  <a:cubicBezTo>
                    <a:pt x="1084868" y="-13127"/>
                    <a:pt x="1144823" y="-26814"/>
                    <a:pt x="1384286" y="0"/>
                  </a:cubicBezTo>
                  <a:cubicBezTo>
                    <a:pt x="1623749" y="26814"/>
                    <a:pt x="1671099" y="-13688"/>
                    <a:pt x="1949663" y="0"/>
                  </a:cubicBezTo>
                  <a:cubicBezTo>
                    <a:pt x="2228227" y="13688"/>
                    <a:pt x="2445984" y="-9151"/>
                    <a:pt x="2609270" y="0"/>
                  </a:cubicBezTo>
                  <a:cubicBezTo>
                    <a:pt x="2772556" y="9151"/>
                    <a:pt x="2939366" y="-13218"/>
                    <a:pt x="3237467" y="0"/>
                  </a:cubicBezTo>
                  <a:cubicBezTo>
                    <a:pt x="3291522" y="-1252"/>
                    <a:pt x="3324984" y="51075"/>
                    <a:pt x="3333949" y="96482"/>
                  </a:cubicBezTo>
                  <a:cubicBezTo>
                    <a:pt x="3324978" y="182530"/>
                    <a:pt x="3330621" y="321674"/>
                    <a:pt x="3333949" y="482400"/>
                  </a:cubicBezTo>
                  <a:cubicBezTo>
                    <a:pt x="3341421" y="537482"/>
                    <a:pt x="3282954" y="577621"/>
                    <a:pt x="3237467" y="578882"/>
                  </a:cubicBezTo>
                  <a:cubicBezTo>
                    <a:pt x="3006020" y="588125"/>
                    <a:pt x="2738113" y="592293"/>
                    <a:pt x="2609270" y="578882"/>
                  </a:cubicBezTo>
                  <a:cubicBezTo>
                    <a:pt x="2480427" y="565471"/>
                    <a:pt x="2145444" y="576936"/>
                    <a:pt x="2012483" y="578882"/>
                  </a:cubicBezTo>
                  <a:cubicBezTo>
                    <a:pt x="1879522" y="580828"/>
                    <a:pt x="1494038" y="566843"/>
                    <a:pt x="1321466" y="578882"/>
                  </a:cubicBezTo>
                  <a:cubicBezTo>
                    <a:pt x="1148894" y="590921"/>
                    <a:pt x="835666" y="592575"/>
                    <a:pt x="630449" y="578882"/>
                  </a:cubicBezTo>
                  <a:cubicBezTo>
                    <a:pt x="425232" y="565189"/>
                    <a:pt x="289257" y="563102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…… 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5800C3-973A-5CD9-32BE-E334594EB78A}"/>
              </a:ext>
            </a:extLst>
          </p:cNvPr>
          <p:cNvGrpSpPr/>
          <p:nvPr/>
        </p:nvGrpSpPr>
        <p:grpSpPr>
          <a:xfrm>
            <a:off x="1534503" y="4054412"/>
            <a:ext cx="5018697" cy="762376"/>
            <a:chOff x="1204992" y="4144251"/>
            <a:chExt cx="5018697" cy="762376"/>
          </a:xfrm>
        </p:grpSpPr>
        <p:pic>
          <p:nvPicPr>
            <p:cNvPr id="17" name="Picture 2" descr="C:\Users\ADMIN\Desktop\ TO ONG.jpg">
              <a:extLst>
                <a:ext uri="{FF2B5EF4-FFF2-40B4-BE49-F238E27FC236}">
                  <a16:creationId xmlns:a16="http://schemas.microsoft.com/office/drawing/2014/main" id="{81773479-CA93-A5B4-8EFB-EF6DB91B46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04992" y="4144251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64FF6E-FF11-4132-ABEC-22A301887E16}"/>
                </a:ext>
              </a:extLst>
            </p:cNvPr>
            <p:cNvSpPr txBox="1"/>
            <p:nvPr/>
          </p:nvSpPr>
          <p:spPr>
            <a:xfrm>
              <a:off x="2026831" y="4206860"/>
              <a:ext cx="4196858" cy="578882"/>
            </a:xfrm>
            <a:custGeom>
              <a:avLst/>
              <a:gdLst>
                <a:gd name="connsiteX0" fmla="*/ 0 w 4196858"/>
                <a:gd name="connsiteY0" fmla="*/ 96482 h 578882"/>
                <a:gd name="connsiteX1" fmla="*/ 96482 w 4196858"/>
                <a:gd name="connsiteY1" fmla="*/ 0 h 578882"/>
                <a:gd name="connsiteX2" fmla="*/ 803837 w 4196858"/>
                <a:gd name="connsiteY2" fmla="*/ 0 h 578882"/>
                <a:gd name="connsiteX3" fmla="*/ 1391074 w 4196858"/>
                <a:gd name="connsiteY3" fmla="*/ 0 h 578882"/>
                <a:gd name="connsiteX4" fmla="*/ 2058390 w 4196858"/>
                <a:gd name="connsiteY4" fmla="*/ 0 h 578882"/>
                <a:gd name="connsiteX5" fmla="*/ 2605589 w 4196858"/>
                <a:gd name="connsiteY5" fmla="*/ 0 h 578882"/>
                <a:gd name="connsiteX6" fmla="*/ 3152788 w 4196858"/>
                <a:gd name="connsiteY6" fmla="*/ 0 h 578882"/>
                <a:gd name="connsiteX7" fmla="*/ 4100376 w 4196858"/>
                <a:gd name="connsiteY7" fmla="*/ 0 h 578882"/>
                <a:gd name="connsiteX8" fmla="*/ 4196858 w 4196858"/>
                <a:gd name="connsiteY8" fmla="*/ 96482 h 578882"/>
                <a:gd name="connsiteX9" fmla="*/ 4196858 w 4196858"/>
                <a:gd name="connsiteY9" fmla="*/ 482400 h 578882"/>
                <a:gd name="connsiteX10" fmla="*/ 4100376 w 4196858"/>
                <a:gd name="connsiteY10" fmla="*/ 578882 h 578882"/>
                <a:gd name="connsiteX11" fmla="*/ 3433060 w 4196858"/>
                <a:gd name="connsiteY11" fmla="*/ 578882 h 578882"/>
                <a:gd name="connsiteX12" fmla="*/ 2845823 w 4196858"/>
                <a:gd name="connsiteY12" fmla="*/ 578882 h 578882"/>
                <a:gd name="connsiteX13" fmla="*/ 2298624 w 4196858"/>
                <a:gd name="connsiteY13" fmla="*/ 578882 h 578882"/>
                <a:gd name="connsiteX14" fmla="*/ 1711386 w 4196858"/>
                <a:gd name="connsiteY14" fmla="*/ 578882 h 578882"/>
                <a:gd name="connsiteX15" fmla="*/ 1004031 w 4196858"/>
                <a:gd name="connsiteY15" fmla="*/ 578882 h 578882"/>
                <a:gd name="connsiteX16" fmla="*/ 96482 w 4196858"/>
                <a:gd name="connsiteY16" fmla="*/ 578882 h 578882"/>
                <a:gd name="connsiteX17" fmla="*/ 0 w 4196858"/>
                <a:gd name="connsiteY17" fmla="*/ 482400 h 578882"/>
                <a:gd name="connsiteX18" fmla="*/ 0 w 4196858"/>
                <a:gd name="connsiteY18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6858" h="578882" fill="none" extrusionOk="0">
                  <a:moveTo>
                    <a:pt x="0" y="96482"/>
                  </a:moveTo>
                  <a:cubicBezTo>
                    <a:pt x="-2377" y="43294"/>
                    <a:pt x="48577" y="-9700"/>
                    <a:pt x="96482" y="0"/>
                  </a:cubicBezTo>
                  <a:cubicBezTo>
                    <a:pt x="408534" y="16931"/>
                    <a:pt x="478707" y="32869"/>
                    <a:pt x="803837" y="0"/>
                  </a:cubicBezTo>
                  <a:cubicBezTo>
                    <a:pt x="1128968" y="-32869"/>
                    <a:pt x="1225955" y="24293"/>
                    <a:pt x="1391074" y="0"/>
                  </a:cubicBezTo>
                  <a:cubicBezTo>
                    <a:pt x="1556193" y="-24293"/>
                    <a:pt x="1854625" y="22107"/>
                    <a:pt x="2058390" y="0"/>
                  </a:cubicBezTo>
                  <a:cubicBezTo>
                    <a:pt x="2262155" y="-22107"/>
                    <a:pt x="2373022" y="8593"/>
                    <a:pt x="2605589" y="0"/>
                  </a:cubicBezTo>
                  <a:cubicBezTo>
                    <a:pt x="2838156" y="-8593"/>
                    <a:pt x="2910042" y="-19830"/>
                    <a:pt x="3152788" y="0"/>
                  </a:cubicBezTo>
                  <a:cubicBezTo>
                    <a:pt x="3395534" y="19830"/>
                    <a:pt x="3798695" y="-43949"/>
                    <a:pt x="4100376" y="0"/>
                  </a:cubicBezTo>
                  <a:cubicBezTo>
                    <a:pt x="4161636" y="2791"/>
                    <a:pt x="4199984" y="53727"/>
                    <a:pt x="4196858" y="96482"/>
                  </a:cubicBezTo>
                  <a:cubicBezTo>
                    <a:pt x="4210515" y="269875"/>
                    <a:pt x="4188038" y="330525"/>
                    <a:pt x="4196858" y="482400"/>
                  </a:cubicBezTo>
                  <a:cubicBezTo>
                    <a:pt x="4196132" y="537950"/>
                    <a:pt x="4151396" y="571745"/>
                    <a:pt x="4100376" y="578882"/>
                  </a:cubicBezTo>
                  <a:cubicBezTo>
                    <a:pt x="3781704" y="610776"/>
                    <a:pt x="3582433" y="553653"/>
                    <a:pt x="3433060" y="578882"/>
                  </a:cubicBezTo>
                  <a:cubicBezTo>
                    <a:pt x="3283687" y="604111"/>
                    <a:pt x="3127244" y="555153"/>
                    <a:pt x="2845823" y="578882"/>
                  </a:cubicBezTo>
                  <a:cubicBezTo>
                    <a:pt x="2564402" y="602611"/>
                    <a:pt x="2536589" y="556615"/>
                    <a:pt x="2298624" y="578882"/>
                  </a:cubicBezTo>
                  <a:cubicBezTo>
                    <a:pt x="2060659" y="601149"/>
                    <a:pt x="1854074" y="572890"/>
                    <a:pt x="1711386" y="578882"/>
                  </a:cubicBezTo>
                  <a:cubicBezTo>
                    <a:pt x="1568698" y="584874"/>
                    <a:pt x="1221008" y="544405"/>
                    <a:pt x="1004031" y="578882"/>
                  </a:cubicBezTo>
                  <a:cubicBezTo>
                    <a:pt x="787055" y="613359"/>
                    <a:pt x="548744" y="564268"/>
                    <a:pt x="96482" y="578882"/>
                  </a:cubicBezTo>
                  <a:cubicBezTo>
                    <a:pt x="53249" y="579202"/>
                    <a:pt x="6062" y="541967"/>
                    <a:pt x="0" y="482400"/>
                  </a:cubicBezTo>
                  <a:cubicBezTo>
                    <a:pt x="17864" y="385254"/>
                    <a:pt x="4373" y="199702"/>
                    <a:pt x="0" y="96482"/>
                  </a:cubicBezTo>
                  <a:close/>
                </a:path>
                <a:path w="4196858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400536" y="36629"/>
                    <a:pt x="654396" y="-24429"/>
                    <a:pt x="843876" y="0"/>
                  </a:cubicBezTo>
                  <a:cubicBezTo>
                    <a:pt x="1033356" y="24429"/>
                    <a:pt x="1282183" y="22480"/>
                    <a:pt x="1471152" y="0"/>
                  </a:cubicBezTo>
                  <a:cubicBezTo>
                    <a:pt x="1660121" y="-22480"/>
                    <a:pt x="1884240" y="3887"/>
                    <a:pt x="2058390" y="0"/>
                  </a:cubicBezTo>
                  <a:cubicBezTo>
                    <a:pt x="2232540" y="-3887"/>
                    <a:pt x="2581801" y="-27357"/>
                    <a:pt x="2765745" y="0"/>
                  </a:cubicBezTo>
                  <a:cubicBezTo>
                    <a:pt x="2949690" y="27357"/>
                    <a:pt x="3247381" y="26441"/>
                    <a:pt x="3393021" y="0"/>
                  </a:cubicBezTo>
                  <a:cubicBezTo>
                    <a:pt x="3538661" y="-26441"/>
                    <a:pt x="3846488" y="14302"/>
                    <a:pt x="4100376" y="0"/>
                  </a:cubicBezTo>
                  <a:cubicBezTo>
                    <a:pt x="4153109" y="-5272"/>
                    <a:pt x="4192451" y="49320"/>
                    <a:pt x="4196858" y="96482"/>
                  </a:cubicBezTo>
                  <a:cubicBezTo>
                    <a:pt x="4201039" y="225060"/>
                    <a:pt x="4187247" y="380970"/>
                    <a:pt x="4196858" y="482400"/>
                  </a:cubicBezTo>
                  <a:cubicBezTo>
                    <a:pt x="4186052" y="535068"/>
                    <a:pt x="4156792" y="570299"/>
                    <a:pt x="4100376" y="578882"/>
                  </a:cubicBezTo>
                  <a:cubicBezTo>
                    <a:pt x="3904836" y="544738"/>
                    <a:pt x="3629393" y="592434"/>
                    <a:pt x="3393021" y="578882"/>
                  </a:cubicBezTo>
                  <a:cubicBezTo>
                    <a:pt x="3156649" y="565330"/>
                    <a:pt x="2817322" y="568556"/>
                    <a:pt x="2645628" y="578882"/>
                  </a:cubicBezTo>
                  <a:cubicBezTo>
                    <a:pt x="2473934" y="589208"/>
                    <a:pt x="2075373" y="585657"/>
                    <a:pt x="1898234" y="578882"/>
                  </a:cubicBezTo>
                  <a:cubicBezTo>
                    <a:pt x="1721095" y="572107"/>
                    <a:pt x="1530920" y="575622"/>
                    <a:pt x="1310997" y="578882"/>
                  </a:cubicBezTo>
                  <a:cubicBezTo>
                    <a:pt x="1091074" y="582142"/>
                    <a:pt x="470304" y="534410"/>
                    <a:pt x="96482" y="578882"/>
                  </a:cubicBezTo>
                  <a:cubicBezTo>
                    <a:pt x="37638" y="567553"/>
                    <a:pt x="760" y="525409"/>
                    <a:pt x="0" y="482400"/>
                  </a:cubicBezTo>
                  <a:cubicBezTo>
                    <a:pt x="12279" y="345322"/>
                    <a:pt x="-16003" y="259406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nhuận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…… 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2" descr="Beehive free icon">
            <a:extLst>
              <a:ext uri="{FF2B5EF4-FFF2-40B4-BE49-F238E27FC236}">
                <a16:creationId xmlns:a16="http://schemas.microsoft.com/office/drawing/2014/main" id="{BD276061-290B-444A-1DFC-CB91A5B2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05" y="519001"/>
            <a:ext cx="835419" cy="8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848FC29-EC4C-974E-F98F-ACAAA4F9A9B4}"/>
              </a:ext>
            </a:extLst>
          </p:cNvPr>
          <p:cNvSpPr txBox="1"/>
          <p:nvPr/>
        </p:nvSpPr>
        <p:spPr>
          <a:xfrm>
            <a:off x="7587362" y="713613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lễ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……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" descr="Beehive free icon">
            <a:extLst>
              <a:ext uri="{FF2B5EF4-FFF2-40B4-BE49-F238E27FC236}">
                <a16:creationId xmlns:a16="http://schemas.microsoft.com/office/drawing/2014/main" id="{EA05F5B2-9DF9-50AC-F3FE-356DE7A6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91" y="1592475"/>
            <a:ext cx="835419" cy="8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25FDFA8-C735-F542-B47C-08C82E7E1164}"/>
              </a:ext>
            </a:extLst>
          </p:cNvPr>
          <p:cNvSpPr txBox="1"/>
          <p:nvPr/>
        </p:nvSpPr>
        <p:spPr>
          <a:xfrm>
            <a:off x="7604069" y="1825664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6" name="Picture 2" descr="Beehive free icon">
            <a:extLst>
              <a:ext uri="{FF2B5EF4-FFF2-40B4-BE49-F238E27FC236}">
                <a16:creationId xmlns:a16="http://schemas.microsoft.com/office/drawing/2014/main" id="{55F2616C-200A-BF27-370D-05F2D786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05" y="2767028"/>
            <a:ext cx="841064" cy="8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21D210-D06F-405E-04D2-8EEDD4D23F96}"/>
              </a:ext>
            </a:extLst>
          </p:cNvPr>
          <p:cNvSpPr txBox="1"/>
          <p:nvPr/>
        </p:nvSpPr>
        <p:spPr>
          <a:xfrm>
            <a:off x="7604069" y="2942709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Picture 2" descr="Beehive free icon">
            <a:extLst>
              <a:ext uri="{FF2B5EF4-FFF2-40B4-BE49-F238E27FC236}">
                <a16:creationId xmlns:a16="http://schemas.microsoft.com/office/drawing/2014/main" id="{82F2F74F-5D8D-B388-1571-9863A672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95" y="3932569"/>
            <a:ext cx="835420" cy="8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664A2AD-E2C6-2EB2-C2F5-12C7411DCA18}"/>
              </a:ext>
            </a:extLst>
          </p:cNvPr>
          <p:cNvSpPr txBox="1"/>
          <p:nvPr/>
        </p:nvSpPr>
        <p:spPr>
          <a:xfrm>
            <a:off x="7723291" y="4119242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giây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05B441-E492-1D1C-07AF-09C35607B674}"/>
              </a:ext>
            </a:extLst>
          </p:cNvPr>
          <p:cNvGrpSpPr/>
          <p:nvPr/>
        </p:nvGrpSpPr>
        <p:grpSpPr>
          <a:xfrm>
            <a:off x="10661729" y="4877882"/>
            <a:ext cx="791022" cy="1060700"/>
            <a:chOff x="8916482" y="5006334"/>
            <a:chExt cx="791022" cy="1060700"/>
          </a:xfrm>
        </p:grpSpPr>
        <p:pic>
          <p:nvPicPr>
            <p:cNvPr id="34" name="Picture 4" descr="Bee free icon">
              <a:extLst>
                <a:ext uri="{FF2B5EF4-FFF2-40B4-BE49-F238E27FC236}">
                  <a16:creationId xmlns:a16="http://schemas.microsoft.com/office/drawing/2014/main" id="{9B9F9BFC-AA5F-10FB-8463-44F10A65B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ounded Rectangle 42">
              <a:extLst>
                <a:ext uri="{FF2B5EF4-FFF2-40B4-BE49-F238E27FC236}">
                  <a16:creationId xmlns:a16="http://schemas.microsoft.com/office/drawing/2014/main" id="{2AD101E5-CA29-8A3A-E069-BD8B2BBBDF5F}"/>
                </a:ext>
              </a:extLst>
            </p:cNvPr>
            <p:cNvSpPr/>
            <p:nvPr/>
          </p:nvSpPr>
          <p:spPr>
            <a:xfrm>
              <a:off x="8916482" y="5549360"/>
              <a:ext cx="79102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D8A70B-9C6F-4E63-F6C7-1956EF6E8732}"/>
              </a:ext>
            </a:extLst>
          </p:cNvPr>
          <p:cNvGrpSpPr/>
          <p:nvPr/>
        </p:nvGrpSpPr>
        <p:grpSpPr>
          <a:xfrm>
            <a:off x="9543506" y="5110652"/>
            <a:ext cx="684035" cy="1060700"/>
            <a:chOff x="8916482" y="5006334"/>
            <a:chExt cx="684035" cy="1060700"/>
          </a:xfrm>
        </p:grpSpPr>
        <p:pic>
          <p:nvPicPr>
            <p:cNvPr id="37" name="Picture 4" descr="Bee free icon">
              <a:extLst>
                <a:ext uri="{FF2B5EF4-FFF2-40B4-BE49-F238E27FC236}">
                  <a16:creationId xmlns:a16="http://schemas.microsoft.com/office/drawing/2014/main" id="{807CFBEB-086E-F0FE-B388-13343CC63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ounded Rectangle 45">
              <a:extLst>
                <a:ext uri="{FF2B5EF4-FFF2-40B4-BE49-F238E27FC236}">
                  <a16:creationId xmlns:a16="http://schemas.microsoft.com/office/drawing/2014/main" id="{3B0A01B9-6528-6DBB-A1DB-3192234FAE99}"/>
                </a:ext>
              </a:extLst>
            </p:cNvPr>
            <p:cNvSpPr/>
            <p:nvPr/>
          </p:nvSpPr>
          <p:spPr>
            <a:xfrm>
              <a:off x="8916482" y="5549360"/>
              <a:ext cx="684035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3336BD-F34C-1AE7-3827-14F5FD534078}"/>
              </a:ext>
            </a:extLst>
          </p:cNvPr>
          <p:cNvGrpSpPr/>
          <p:nvPr/>
        </p:nvGrpSpPr>
        <p:grpSpPr>
          <a:xfrm>
            <a:off x="244255" y="673325"/>
            <a:ext cx="842292" cy="1015876"/>
            <a:chOff x="8895772" y="5065954"/>
            <a:chExt cx="842292" cy="1015876"/>
          </a:xfrm>
        </p:grpSpPr>
        <p:pic>
          <p:nvPicPr>
            <p:cNvPr id="40" name="Picture 4" descr="Bee free icon">
              <a:extLst>
                <a:ext uri="{FF2B5EF4-FFF2-40B4-BE49-F238E27FC236}">
                  <a16:creationId xmlns:a16="http://schemas.microsoft.com/office/drawing/2014/main" id="{F4E32788-EFF6-46F3-4ED2-964FE6837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65954"/>
              <a:ext cx="519261" cy="51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8">
              <a:extLst>
                <a:ext uri="{FF2B5EF4-FFF2-40B4-BE49-F238E27FC236}">
                  <a16:creationId xmlns:a16="http://schemas.microsoft.com/office/drawing/2014/main" id="{2582DF51-589B-6F0E-1AE5-E8550033D5B4}"/>
                </a:ext>
              </a:extLst>
            </p:cNvPr>
            <p:cNvSpPr/>
            <p:nvPr/>
          </p:nvSpPr>
          <p:spPr>
            <a:xfrm>
              <a:off x="8895772" y="5564156"/>
              <a:ext cx="84229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B20665A-A163-9608-43E9-1BC0ACCC1BD8}"/>
              </a:ext>
            </a:extLst>
          </p:cNvPr>
          <p:cNvGrpSpPr/>
          <p:nvPr/>
        </p:nvGrpSpPr>
        <p:grpSpPr>
          <a:xfrm>
            <a:off x="243331" y="2181879"/>
            <a:ext cx="793899" cy="1075496"/>
            <a:chOff x="8895772" y="5006334"/>
            <a:chExt cx="793899" cy="1075496"/>
          </a:xfrm>
        </p:grpSpPr>
        <p:pic>
          <p:nvPicPr>
            <p:cNvPr id="43" name="Picture 4" descr="Bee free icon">
              <a:extLst>
                <a:ext uri="{FF2B5EF4-FFF2-40B4-BE49-F238E27FC236}">
                  <a16:creationId xmlns:a16="http://schemas.microsoft.com/office/drawing/2014/main" id="{ABA9829A-A957-DBCC-CE75-02DF5367F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ounded Rectangle 51">
              <a:extLst>
                <a:ext uri="{FF2B5EF4-FFF2-40B4-BE49-F238E27FC236}">
                  <a16:creationId xmlns:a16="http://schemas.microsoft.com/office/drawing/2014/main" id="{EB6EE8F2-4C98-5A0B-BCB3-45641613FF65}"/>
                </a:ext>
              </a:extLst>
            </p:cNvPr>
            <p:cNvSpPr/>
            <p:nvPr/>
          </p:nvSpPr>
          <p:spPr>
            <a:xfrm>
              <a:off x="8895772" y="5564156"/>
              <a:ext cx="793899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04FF4D-6809-1416-E239-A4A01DDF9EE2}"/>
              </a:ext>
            </a:extLst>
          </p:cNvPr>
          <p:cNvGrpSpPr/>
          <p:nvPr/>
        </p:nvGrpSpPr>
        <p:grpSpPr>
          <a:xfrm>
            <a:off x="11281236" y="1800788"/>
            <a:ext cx="603596" cy="1086052"/>
            <a:chOff x="9100824" y="5006334"/>
            <a:chExt cx="603596" cy="1086052"/>
          </a:xfrm>
        </p:grpSpPr>
        <p:pic>
          <p:nvPicPr>
            <p:cNvPr id="46" name="Picture 4" descr="Bee free icon">
              <a:extLst>
                <a:ext uri="{FF2B5EF4-FFF2-40B4-BE49-F238E27FC236}">
                  <a16:creationId xmlns:a16="http://schemas.microsoft.com/office/drawing/2014/main" id="{C1F863B5-71B8-1121-A5EE-DABF67413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ounded Rectangle 54">
              <a:extLst>
                <a:ext uri="{FF2B5EF4-FFF2-40B4-BE49-F238E27FC236}">
                  <a16:creationId xmlns:a16="http://schemas.microsoft.com/office/drawing/2014/main" id="{D933FCEE-FE3B-4B40-55E1-AA1B9B6E94C3}"/>
                </a:ext>
              </a:extLst>
            </p:cNvPr>
            <p:cNvSpPr/>
            <p:nvPr/>
          </p:nvSpPr>
          <p:spPr>
            <a:xfrm>
              <a:off x="9125538" y="5574712"/>
              <a:ext cx="57888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0A08D48-89B4-4248-4E98-E75456B762B6}"/>
              </a:ext>
            </a:extLst>
          </p:cNvPr>
          <p:cNvGrpSpPr/>
          <p:nvPr/>
        </p:nvGrpSpPr>
        <p:grpSpPr>
          <a:xfrm>
            <a:off x="365014" y="5156103"/>
            <a:ext cx="603596" cy="1086052"/>
            <a:chOff x="9100824" y="5006334"/>
            <a:chExt cx="603596" cy="1086052"/>
          </a:xfrm>
        </p:grpSpPr>
        <p:pic>
          <p:nvPicPr>
            <p:cNvPr id="49" name="Picture 4" descr="Bee free icon">
              <a:extLst>
                <a:ext uri="{FF2B5EF4-FFF2-40B4-BE49-F238E27FC236}">
                  <a16:creationId xmlns:a16="http://schemas.microsoft.com/office/drawing/2014/main" id="{D2F12B94-F10C-5013-950F-C77ABFDF6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57">
              <a:extLst>
                <a:ext uri="{FF2B5EF4-FFF2-40B4-BE49-F238E27FC236}">
                  <a16:creationId xmlns:a16="http://schemas.microsoft.com/office/drawing/2014/main" id="{CC189A55-C54D-0E4B-08BC-9A62E8CAB7A0}"/>
                </a:ext>
              </a:extLst>
            </p:cNvPr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CC3F190-AD3D-8D84-B70A-43F3F5210FC1}"/>
              </a:ext>
            </a:extLst>
          </p:cNvPr>
          <p:cNvGrpSpPr/>
          <p:nvPr/>
        </p:nvGrpSpPr>
        <p:grpSpPr>
          <a:xfrm>
            <a:off x="11281236" y="236836"/>
            <a:ext cx="603596" cy="1086052"/>
            <a:chOff x="9100824" y="5006334"/>
            <a:chExt cx="603596" cy="1086052"/>
          </a:xfrm>
        </p:grpSpPr>
        <p:pic>
          <p:nvPicPr>
            <p:cNvPr id="52" name="Picture 4" descr="Bee free icon">
              <a:extLst>
                <a:ext uri="{FF2B5EF4-FFF2-40B4-BE49-F238E27FC236}">
                  <a16:creationId xmlns:a16="http://schemas.microsoft.com/office/drawing/2014/main" id="{ED49A6FF-95C8-DC45-F33B-06429D5B0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ounded Rectangle 60">
              <a:extLst>
                <a:ext uri="{FF2B5EF4-FFF2-40B4-BE49-F238E27FC236}">
                  <a16:creationId xmlns:a16="http://schemas.microsoft.com/office/drawing/2014/main" id="{F48238D8-9B5F-BA18-41D6-8CE91A342D1D}"/>
                </a:ext>
              </a:extLst>
            </p:cNvPr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898512-7264-1933-C174-7F90133ECB03}"/>
              </a:ext>
            </a:extLst>
          </p:cNvPr>
          <p:cNvGrpSpPr/>
          <p:nvPr/>
        </p:nvGrpSpPr>
        <p:grpSpPr>
          <a:xfrm>
            <a:off x="11256522" y="3149426"/>
            <a:ext cx="603596" cy="1086052"/>
            <a:chOff x="9100824" y="5006334"/>
            <a:chExt cx="603596" cy="1086052"/>
          </a:xfrm>
        </p:grpSpPr>
        <p:pic>
          <p:nvPicPr>
            <p:cNvPr id="55" name="Picture 4" descr="Bee free icon">
              <a:extLst>
                <a:ext uri="{FF2B5EF4-FFF2-40B4-BE49-F238E27FC236}">
                  <a16:creationId xmlns:a16="http://schemas.microsoft.com/office/drawing/2014/main" id="{6513FDB5-CAB1-A415-64D8-A1F7D46EC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ounded Rectangle 63">
              <a:extLst>
                <a:ext uri="{FF2B5EF4-FFF2-40B4-BE49-F238E27FC236}">
                  <a16:creationId xmlns:a16="http://schemas.microsoft.com/office/drawing/2014/main" id="{718B5101-10E2-024B-DFD6-EE26E51B0F2F}"/>
                </a:ext>
              </a:extLst>
            </p:cNvPr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6514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23 C -0.13021 0.00463 -0.26002 0.00972 -0.34661 -0.10417 C -0.4332 -0.21829 -0.4763 -0.45162 -0.51927 -0.6844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-3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C -0.14571 0.01135 -0.29141 0.02338 -0.3655 -0.06898 C -0.43946 -0.1618 -0.44193 -0.35833 -0.44427 -0.5548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2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-0.00495 0.07824 -0.00976 0.15671 -0.00573 0.2132 C -0.00169 0.26968 -0.03099 0.33079 0.02422 0.33843 C 0.0793 0.34583 0.20235 0.30208 0.32526 0.2583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1644 C -0.00807 0.10578 -0.01302 0.22801 0.04909 0.26435 C 0.11107 0.30046 0.24037 0.25069 0.36993 0.2006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1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2778 L -0.15977 -0.2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-1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671 C 0.18385 -0.02963 0.36719 -0.05278 0.48646 -0.14607 C 0.60573 -0.23935 0.66094 -0.40301 0.71614 -0.56644 " pathEditMode="relative" ptsTypes="A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213 L -0.19427 0.31921 " pathEditMode="relative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257 C -0.06927 0.01481 -0.13894 0.05555 -0.16341 0.06666 " pathEditMode="relative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7987E-CE2C-D3C2-96B2-40421A0D267E}"/>
              </a:ext>
            </a:extLst>
          </p:cNvPr>
          <p:cNvSpPr txBox="1"/>
          <p:nvPr/>
        </p:nvSpPr>
        <p:spPr>
          <a:xfrm>
            <a:off x="1076960" y="731520"/>
            <a:ext cx="64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200" b="1" kern="0" dirty="0">
                <a:solidFill>
                  <a:srgbClr val="07216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Tháng – năm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D35A8-3E2F-2EBA-006E-EE3356A75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753592"/>
            <a:ext cx="10962640" cy="29958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E048F0-AC0B-C0D6-2572-958A7E7C3565}"/>
              </a:ext>
            </a:extLst>
          </p:cNvPr>
          <p:cNvSpPr/>
          <p:nvPr/>
        </p:nvSpPr>
        <p:spPr>
          <a:xfrm>
            <a:off x="548640" y="1717040"/>
            <a:ext cx="11013440" cy="335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Cứ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năm lại có 1 năm nhuận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Tháng một, tháng ba, tháng năm tháng bảy, tháng tám, tháng mười, tháng mười hai có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31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ngày.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Tháng tư, tháng sáu, tháng chín. tháng mười một có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ngày.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+Tháng hai có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ngày vào năm nhuận có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29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ngày.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58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0"/>
            <a:ext cx="11582400" cy="67056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9B4D33-6774-825A-CC41-F7D19DE7EA11}"/>
              </a:ext>
            </a:extLst>
          </p:cNvPr>
          <p:cNvGrpSpPr/>
          <p:nvPr/>
        </p:nvGrpSpPr>
        <p:grpSpPr>
          <a:xfrm>
            <a:off x="100890" y="227812"/>
            <a:ext cx="11797983" cy="1322987"/>
            <a:chOff x="100890" y="227812"/>
            <a:chExt cx="11797983" cy="132298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F4050EB-3723-990A-893D-CC1625A85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</p:spPr>
        </p:pic>
        <p:pic>
          <p:nvPicPr>
            <p:cNvPr id="9" name="图片 33">
              <a:extLst>
                <a:ext uri="{FF2B5EF4-FFF2-40B4-BE49-F238E27FC236}">
                  <a16:creationId xmlns:a16="http://schemas.microsoft.com/office/drawing/2014/main" id="{D85FE998-A641-2B22-2906-75B4809D2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sp>
        <p:nvSpPr>
          <p:cNvPr id="10" name="Text Box 13">
            <a:hlinkClick r:id="rId5" action="ppaction://hlinksldjump"/>
            <a:extLst>
              <a:ext uri="{FF2B5EF4-FFF2-40B4-BE49-F238E27FC236}">
                <a16:creationId xmlns:a16="http://schemas.microsoft.com/office/drawing/2014/main" id="{97E53AFC-F2C6-B981-4749-FE266365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527" y="5196"/>
            <a:ext cx="8001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defRPr/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11" name="Group 3">
            <a:extLst>
              <a:ext uri="{FF2B5EF4-FFF2-40B4-BE49-F238E27FC236}">
                <a16:creationId xmlns:a16="http://schemas.microsoft.com/office/drawing/2014/main" id="{78A7E676-A97A-3324-1ABE-77AC602CE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93576"/>
              </p:ext>
            </p:extLst>
          </p:nvPr>
        </p:nvGraphicFramePr>
        <p:xfrm>
          <a:off x="688731" y="2735556"/>
          <a:ext cx="10814538" cy="3868196"/>
        </p:xfrm>
        <a:graphic>
          <a:graphicData uri="http://schemas.openxmlformats.org/drawingml/2006/table">
            <a:tbl>
              <a:tblPr/>
              <a:tblGrid>
                <a:gridCol w="535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1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7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16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hoặc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29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 Box 35">
            <a:extLst>
              <a:ext uri="{FF2B5EF4-FFF2-40B4-BE49-F238E27FC236}">
                <a16:creationId xmlns:a16="http://schemas.microsoft.com/office/drawing/2014/main" id="{3DB12E71-D0E2-A8B5-A4F8-0A4B87530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85" y="7841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</a:t>
            </a:r>
          </a:p>
        </p:txBody>
      </p:sp>
      <p:sp>
        <p:nvSpPr>
          <p:cNvPr id="13" name="Text Box 36">
            <a:extLst>
              <a:ext uri="{FF2B5EF4-FFF2-40B4-BE49-F238E27FC236}">
                <a16:creationId xmlns:a16="http://schemas.microsoft.com/office/drawing/2014/main" id="{AE40A59B-24F6-EAE3-EBB7-382216E69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02" y="7841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87B4CBC6-60F0-8A2D-65E4-282945150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8427" y="745108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4</a:t>
            </a:r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994F5A93-19EC-FC32-F979-3080540C7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727" y="745107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CF3979C9-2119-765A-AF80-3D2E8FD2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85" y="13937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5</a:t>
            </a: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573ED726-4A6A-84EB-2453-65D62627C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02" y="13937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8" name="Text Box 41">
            <a:extLst>
              <a:ext uri="{FF2B5EF4-FFF2-40B4-BE49-F238E27FC236}">
                <a16:creationId xmlns:a16="http://schemas.microsoft.com/office/drawing/2014/main" id="{29481EDB-1C72-0C27-8F3D-E613B1486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585" y="1421972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8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05CADB62-7A0A-6D62-EA0E-036DD60D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885" y="1435531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7</a:t>
            </a:r>
          </a:p>
        </p:txBody>
      </p:sp>
      <p:sp>
        <p:nvSpPr>
          <p:cNvPr id="20" name="Text Box 43">
            <a:extLst>
              <a:ext uri="{FF2B5EF4-FFF2-40B4-BE49-F238E27FC236}">
                <a16:creationId xmlns:a16="http://schemas.microsoft.com/office/drawing/2014/main" id="{ED8143BC-7E1B-11D0-22F9-E7F77254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85" y="20033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9</a:t>
            </a: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905866D4-C460-081C-A79F-D83414E51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02" y="20033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10</a:t>
            </a:r>
          </a:p>
        </p:txBody>
      </p:sp>
      <p:sp>
        <p:nvSpPr>
          <p:cNvPr id="22" name="Text Box 45">
            <a:extLst>
              <a:ext uri="{FF2B5EF4-FFF2-40B4-BE49-F238E27FC236}">
                <a16:creationId xmlns:a16="http://schemas.microsoft.com/office/drawing/2014/main" id="{E7B2A66C-7FD5-C58F-DEFD-43540C81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585" y="2031572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</a:p>
        </p:txBody>
      </p:sp>
      <p:sp>
        <p:nvSpPr>
          <p:cNvPr id="23" name="Text Box 46">
            <a:extLst>
              <a:ext uri="{FF2B5EF4-FFF2-40B4-BE49-F238E27FC236}">
                <a16:creationId xmlns:a16="http://schemas.microsoft.com/office/drawing/2014/main" id="{BFFB3CCA-DB6F-ED73-A3F6-9F3735471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885" y="2045131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3981612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42357 0.387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C 0.08802 0.31111 0.17617 0.62291 0.21588 0.744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2608 0.387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66497 0.4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55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42357 0.392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162 L 0.02304 0.312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2608 0.392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22708 0.48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01628 0.3148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49726 0.397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7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185 L -0.21276 0.334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0093 L -0.09479 0.449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7D3656-4659-2A7D-BA4E-E6E471684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53F234-2AFA-8499-8AFB-05AA02C0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02181D-8712-4794-5130-0F1105301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1" y="3342215"/>
            <a:ext cx="12230100" cy="3429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52E4D61-9E0D-ACEE-7E3E-48550BDFAD6E}"/>
              </a:ext>
            </a:extLst>
          </p:cNvPr>
          <p:cNvGrpSpPr/>
          <p:nvPr/>
        </p:nvGrpSpPr>
        <p:grpSpPr>
          <a:xfrm>
            <a:off x="177956" y="104274"/>
            <a:ext cx="11797983" cy="6456618"/>
            <a:chOff x="100890" y="227812"/>
            <a:chExt cx="11797983" cy="6228806"/>
          </a:xfrm>
          <a:solidFill>
            <a:schemeClr val="tx2"/>
          </a:solidFill>
        </p:grpSpPr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D0C64980-A97A-7F57-5D92-930D2378893E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9E8729-89D5-8B5D-7C08-95777989F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  <a:grpFill/>
          </p:spPr>
        </p:pic>
        <p:pic>
          <p:nvPicPr>
            <p:cNvPr id="8" name="图片 33">
              <a:extLst>
                <a:ext uri="{FF2B5EF4-FFF2-40B4-BE49-F238E27FC236}">
                  <a16:creationId xmlns:a16="http://schemas.microsoft.com/office/drawing/2014/main" id="{81555366-B7BC-F398-B442-21630D07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  <a:grpFill/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BCE2682-E0E3-1A27-3E28-678C3295D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26" y="1682150"/>
            <a:ext cx="3223847" cy="3300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AA7F55-ABBC-8B55-D547-CD39DA2D9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352" y="1653145"/>
            <a:ext cx="3223847" cy="33008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36862B-BC3E-9B9E-8416-A0253425772E}"/>
              </a:ext>
            </a:extLst>
          </p:cNvPr>
          <p:cNvCxnSpPr>
            <a:cxnSpLocks/>
          </p:cNvCxnSpPr>
          <p:nvPr/>
        </p:nvCxnSpPr>
        <p:spPr>
          <a:xfrm flipH="1">
            <a:off x="9456399" y="1947454"/>
            <a:ext cx="7549" cy="468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17835-C2CF-461B-A781-388913687055}"/>
              </a:ext>
            </a:extLst>
          </p:cNvPr>
          <p:cNvCxnSpPr>
            <a:cxnSpLocks/>
          </p:cNvCxnSpPr>
          <p:nvPr/>
        </p:nvCxnSpPr>
        <p:spPr>
          <a:xfrm flipH="1">
            <a:off x="3176954" y="1646151"/>
            <a:ext cx="7549" cy="456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39007C-4D42-58A5-036C-D8D348A8DE0E}"/>
              </a:ext>
            </a:extLst>
          </p:cNvPr>
          <p:cNvCxnSpPr>
            <a:cxnSpLocks/>
          </p:cNvCxnSpPr>
          <p:nvPr/>
        </p:nvCxnSpPr>
        <p:spPr>
          <a:xfrm>
            <a:off x="3974124" y="1440868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12FDC5-BFF3-066C-2427-7E8371C55A41}"/>
              </a:ext>
            </a:extLst>
          </p:cNvPr>
          <p:cNvCxnSpPr>
            <a:cxnSpLocks/>
          </p:cNvCxnSpPr>
          <p:nvPr/>
        </p:nvCxnSpPr>
        <p:spPr>
          <a:xfrm>
            <a:off x="4808172" y="1667491"/>
            <a:ext cx="0" cy="4022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F1BDDE-05F7-5D72-0750-C90FFA3FA084}"/>
              </a:ext>
            </a:extLst>
          </p:cNvPr>
          <p:cNvCxnSpPr>
            <a:cxnSpLocks/>
          </p:cNvCxnSpPr>
          <p:nvPr/>
        </p:nvCxnSpPr>
        <p:spPr>
          <a:xfrm>
            <a:off x="7139354" y="1663330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D3265F-7401-935A-C8CA-A515A3225EB8}"/>
              </a:ext>
            </a:extLst>
          </p:cNvPr>
          <p:cNvCxnSpPr>
            <a:cxnSpLocks/>
          </p:cNvCxnSpPr>
          <p:nvPr/>
        </p:nvCxnSpPr>
        <p:spPr>
          <a:xfrm>
            <a:off x="7983415" y="1460430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59ADE4-895B-435B-6904-AA7401D4A22C}"/>
              </a:ext>
            </a:extLst>
          </p:cNvPr>
          <p:cNvCxnSpPr>
            <a:cxnSpLocks/>
          </p:cNvCxnSpPr>
          <p:nvPr/>
        </p:nvCxnSpPr>
        <p:spPr>
          <a:xfrm>
            <a:off x="8733692" y="1624811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537BBC-AE9B-34F4-0800-442606378FBF}"/>
              </a:ext>
            </a:extLst>
          </p:cNvPr>
          <p:cNvCxnSpPr>
            <a:cxnSpLocks/>
          </p:cNvCxnSpPr>
          <p:nvPr/>
        </p:nvCxnSpPr>
        <p:spPr>
          <a:xfrm>
            <a:off x="9143117" y="2181916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70EA9D-DA72-91DB-2BFE-B4A3CDBBF9C6}"/>
              </a:ext>
            </a:extLst>
          </p:cNvPr>
          <p:cNvCxnSpPr>
            <a:cxnSpLocks/>
          </p:cNvCxnSpPr>
          <p:nvPr/>
        </p:nvCxnSpPr>
        <p:spPr>
          <a:xfrm>
            <a:off x="3493477" y="2069735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739A51-5C2D-ED7D-69DA-77BCDFC1A613}"/>
              </a:ext>
            </a:extLst>
          </p:cNvPr>
          <p:cNvCxnSpPr>
            <a:cxnSpLocks/>
          </p:cNvCxnSpPr>
          <p:nvPr/>
        </p:nvCxnSpPr>
        <p:spPr>
          <a:xfrm>
            <a:off x="4337538" y="2001200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8C955F-5B0F-54E9-CF40-945EC075F64D}"/>
              </a:ext>
            </a:extLst>
          </p:cNvPr>
          <p:cNvCxnSpPr>
            <a:cxnSpLocks/>
          </p:cNvCxnSpPr>
          <p:nvPr/>
        </p:nvCxnSpPr>
        <p:spPr>
          <a:xfrm>
            <a:off x="7526215" y="2007215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A2FB3D-6C2F-BF52-484F-B7827E211852}"/>
              </a:ext>
            </a:extLst>
          </p:cNvPr>
          <p:cNvCxnSpPr>
            <a:cxnSpLocks/>
          </p:cNvCxnSpPr>
          <p:nvPr/>
        </p:nvCxnSpPr>
        <p:spPr>
          <a:xfrm>
            <a:off x="8405446" y="2001200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4C1580-001D-CBB9-90BD-64BD87CAD5DD}"/>
              </a:ext>
            </a:extLst>
          </p:cNvPr>
          <p:cNvGrpSpPr/>
          <p:nvPr/>
        </p:nvGrpSpPr>
        <p:grpSpPr>
          <a:xfrm>
            <a:off x="9232469" y="1572114"/>
            <a:ext cx="481616" cy="523220"/>
            <a:chOff x="2289553" y="1842126"/>
            <a:chExt cx="481616" cy="5232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F24E6E-1EAD-9F08-847F-F64FB35B5DC8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6F2974-180B-1B57-8BBE-8D91E7F4F2D1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035F52-E489-30E1-1328-20FAB913D34C}"/>
              </a:ext>
            </a:extLst>
          </p:cNvPr>
          <p:cNvGrpSpPr/>
          <p:nvPr/>
        </p:nvGrpSpPr>
        <p:grpSpPr>
          <a:xfrm>
            <a:off x="8456241" y="998921"/>
            <a:ext cx="481616" cy="523220"/>
            <a:chOff x="2289553" y="1842126"/>
            <a:chExt cx="481616" cy="5232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FA0922-B8FB-E937-188D-2153C80D7E7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39BEA4-2176-1973-7B9E-79F2E2BBDC73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B0C2D-793A-7EDC-175B-9EA0097BE1F6}"/>
              </a:ext>
            </a:extLst>
          </p:cNvPr>
          <p:cNvGrpSpPr/>
          <p:nvPr/>
        </p:nvGrpSpPr>
        <p:grpSpPr>
          <a:xfrm>
            <a:off x="7738213" y="894689"/>
            <a:ext cx="481616" cy="523220"/>
            <a:chOff x="2289553" y="1842126"/>
            <a:chExt cx="481616" cy="5232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E208B9-746F-B006-4E71-97BA8AE5C6A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C00112-397E-569C-8C8C-79ABBFCF305D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E586D3-D0DB-C56F-2AA2-9655C9DA67ED}"/>
              </a:ext>
            </a:extLst>
          </p:cNvPr>
          <p:cNvGrpSpPr/>
          <p:nvPr/>
        </p:nvGrpSpPr>
        <p:grpSpPr>
          <a:xfrm>
            <a:off x="4577377" y="1086834"/>
            <a:ext cx="481616" cy="523220"/>
            <a:chOff x="2289553" y="1842126"/>
            <a:chExt cx="481616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EB35F3-96C0-50FF-95BA-D217B996E864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A1D681-4040-3E88-3B48-6CEB149338ED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E2DD53-99F8-77C3-C67A-5C19289F7231}"/>
              </a:ext>
            </a:extLst>
          </p:cNvPr>
          <p:cNvGrpSpPr/>
          <p:nvPr/>
        </p:nvGrpSpPr>
        <p:grpSpPr>
          <a:xfrm>
            <a:off x="6904440" y="1099822"/>
            <a:ext cx="481616" cy="523220"/>
            <a:chOff x="2289553" y="1842126"/>
            <a:chExt cx="481616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90011F-7F5F-29B6-DEE3-BF4FA74DBEDB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974D19-3D16-24B3-1D13-AB8AE0AA9BF6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878DC7-CE0A-41B8-AB4B-D472D10BAAE0}"/>
              </a:ext>
            </a:extLst>
          </p:cNvPr>
          <p:cNvGrpSpPr/>
          <p:nvPr/>
        </p:nvGrpSpPr>
        <p:grpSpPr>
          <a:xfrm>
            <a:off x="3671502" y="841213"/>
            <a:ext cx="573964" cy="523220"/>
            <a:chOff x="2253485" y="1828986"/>
            <a:chExt cx="573964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956219B-E962-7625-E6C6-0A560F0E3CE0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10D3A6-2E47-AEA2-3CDA-1D086F1B94D3}"/>
                </a:ext>
              </a:extLst>
            </p:cNvPr>
            <p:cNvSpPr txBox="1"/>
            <p:nvPr/>
          </p:nvSpPr>
          <p:spPr>
            <a:xfrm>
              <a:off x="2253485" y="1828986"/>
              <a:ext cx="573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F5FF4E-51C9-4220-98C9-FBE44B6EEBA3}"/>
              </a:ext>
            </a:extLst>
          </p:cNvPr>
          <p:cNvGrpSpPr/>
          <p:nvPr/>
        </p:nvGrpSpPr>
        <p:grpSpPr>
          <a:xfrm>
            <a:off x="2896478" y="1044143"/>
            <a:ext cx="573964" cy="523220"/>
            <a:chOff x="2253485" y="1828986"/>
            <a:chExt cx="573964" cy="5232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4EC843A-E3F6-9A84-664C-2568BA5AAD21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765612E-EF69-B7B1-F9DD-3C6D742DEE81}"/>
                </a:ext>
              </a:extLst>
            </p:cNvPr>
            <p:cNvSpPr txBox="1"/>
            <p:nvPr/>
          </p:nvSpPr>
          <p:spPr>
            <a:xfrm>
              <a:off x="2253485" y="1828986"/>
              <a:ext cx="573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B6E44C-F43D-4378-BE0E-29BC58EB58E3}"/>
              </a:ext>
            </a:extLst>
          </p:cNvPr>
          <p:cNvGrpSpPr/>
          <p:nvPr/>
        </p:nvGrpSpPr>
        <p:grpSpPr>
          <a:xfrm>
            <a:off x="8890585" y="2364272"/>
            <a:ext cx="481616" cy="523220"/>
            <a:chOff x="2289553" y="1842126"/>
            <a:chExt cx="481616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751FEA-60B6-0945-EE08-050A1C5B9CF9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9E8D69-96A6-95D8-07D3-78644D2B5E33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727643-BE61-EEFE-96EA-60BEB551FB47}"/>
              </a:ext>
            </a:extLst>
          </p:cNvPr>
          <p:cNvGrpSpPr/>
          <p:nvPr/>
        </p:nvGrpSpPr>
        <p:grpSpPr>
          <a:xfrm>
            <a:off x="3215509" y="2247603"/>
            <a:ext cx="692283" cy="523220"/>
            <a:chOff x="2252393" y="1831607"/>
            <a:chExt cx="692283" cy="52322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9E841E0-CC23-C12F-DC74-5BC090E8FAE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4A2BCF6-048C-3965-35B7-C768C1F45032}"/>
                </a:ext>
              </a:extLst>
            </p:cNvPr>
            <p:cNvSpPr txBox="1"/>
            <p:nvPr/>
          </p:nvSpPr>
          <p:spPr>
            <a:xfrm>
              <a:off x="2252393" y="1831607"/>
              <a:ext cx="692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4A20F0E-00F0-372D-A5FB-E5EA1A6B236F}"/>
              </a:ext>
            </a:extLst>
          </p:cNvPr>
          <p:cNvGrpSpPr/>
          <p:nvPr/>
        </p:nvGrpSpPr>
        <p:grpSpPr>
          <a:xfrm>
            <a:off x="4071582" y="2211769"/>
            <a:ext cx="481616" cy="523220"/>
            <a:chOff x="2289553" y="1842126"/>
            <a:chExt cx="481616" cy="52322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FD1B580-8628-4956-53AE-E012959714E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8DFBD28-52B2-B7B9-AEC7-D75361E8ACCE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6BA336D-E7BC-7A67-5764-E282E1EEC36E}"/>
              </a:ext>
            </a:extLst>
          </p:cNvPr>
          <p:cNvGrpSpPr/>
          <p:nvPr/>
        </p:nvGrpSpPr>
        <p:grpSpPr>
          <a:xfrm>
            <a:off x="7285407" y="2225777"/>
            <a:ext cx="481616" cy="523220"/>
            <a:chOff x="2289553" y="1842126"/>
            <a:chExt cx="481616" cy="5232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ACDFFD3-904C-BA8E-4A9C-300599AC25D5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56F7109-D032-5496-B489-BB0D7A8C1DEE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9A67299-F692-2D4A-1E44-788987D8F99B}"/>
              </a:ext>
            </a:extLst>
          </p:cNvPr>
          <p:cNvGrpSpPr/>
          <p:nvPr/>
        </p:nvGrpSpPr>
        <p:grpSpPr>
          <a:xfrm>
            <a:off x="8163340" y="2154628"/>
            <a:ext cx="623546" cy="523220"/>
            <a:chOff x="2289553" y="1828846"/>
            <a:chExt cx="623546" cy="52322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089A9D6-2D6C-137E-5757-1D152E3AC393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0C0AE5D-51E1-B104-422B-D71A640ADBC8}"/>
                </a:ext>
              </a:extLst>
            </p:cNvPr>
            <p:cNvSpPr txBox="1"/>
            <p:nvPr/>
          </p:nvSpPr>
          <p:spPr>
            <a:xfrm>
              <a:off x="2359674" y="1828846"/>
              <a:ext cx="553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F74F2CB-7D80-A9C5-7FFD-ED4DC3046A83}"/>
              </a:ext>
            </a:extLst>
          </p:cNvPr>
          <p:cNvSpPr txBox="1"/>
          <p:nvPr/>
        </p:nvSpPr>
        <p:spPr>
          <a:xfrm>
            <a:off x="7401388" y="5019874"/>
            <a:ext cx="229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VN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 trái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09AD5FD-B7B7-736D-F033-74D94848BD5B}"/>
              </a:ext>
            </a:extLst>
          </p:cNvPr>
          <p:cNvSpPr txBox="1"/>
          <p:nvPr/>
        </p:nvSpPr>
        <p:spPr>
          <a:xfrm>
            <a:off x="3212521" y="5130693"/>
            <a:ext cx="229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VN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 phải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3778BA-E9B9-9F46-44DB-74EA58477D7C}"/>
              </a:ext>
            </a:extLst>
          </p:cNvPr>
          <p:cNvSpPr txBox="1"/>
          <p:nvPr/>
        </p:nvSpPr>
        <p:spPr>
          <a:xfrm>
            <a:off x="884904" y="166475"/>
            <a:ext cx="9880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endParaRPr lang="en-US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2CC9AF0-0358-3816-183B-0244F370A7B7}"/>
              </a:ext>
            </a:extLst>
          </p:cNvPr>
          <p:cNvSpPr txBox="1"/>
          <p:nvPr/>
        </p:nvSpPr>
        <p:spPr>
          <a:xfrm>
            <a:off x="2494897" y="5865983"/>
            <a:ext cx="921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Tháng 2 có 28 ngày (năm nhuận có 29 ngày)</a:t>
            </a:r>
          </a:p>
        </p:txBody>
      </p:sp>
    </p:spTree>
    <p:extLst>
      <p:ext uri="{BB962C8B-B14F-4D97-AF65-F5344CB8AC3E}">
        <p14:creationId xmlns:p14="http://schemas.microsoft.com/office/powerpoint/2010/main" val="2164578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2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408</Words>
  <Application>Microsoft Office PowerPoint</Application>
  <PresentationFormat>Widescreen</PresentationFormat>
  <Paragraphs>112</Paragraphs>
  <Slides>16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微软雅黑</vt:lpstr>
      <vt:lpstr>宋体</vt:lpstr>
      <vt:lpstr>Abril Fatface</vt:lpstr>
      <vt:lpstr>Aldrich</vt:lpstr>
      <vt:lpstr>Arial</vt:lpstr>
      <vt:lpstr>Calibri</vt:lpstr>
      <vt:lpstr>Cambria</vt:lpstr>
      <vt:lpstr>Cambria Math</vt:lpstr>
      <vt:lpstr>等线</vt:lpstr>
      <vt:lpstr>等线 Light</vt:lpstr>
      <vt:lpstr>Gochi Hand</vt:lpstr>
      <vt:lpstr>Griffy</vt:lpstr>
      <vt:lpstr>黑体</vt:lpstr>
      <vt:lpstr>SVN-Wallington</vt:lpstr>
      <vt:lpstr>Times New Roman</vt:lpstr>
      <vt:lpstr>自定义设计方案</vt:lpstr>
      <vt:lpstr>SlidesMania</vt:lpstr>
      <vt:lpstr>1_SlidesMania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STD_OANH</cp:lastModifiedBy>
  <cp:revision>60</cp:revision>
  <dcterms:created xsi:type="dcterms:W3CDTF">2021-07-24T01:07:49Z</dcterms:created>
  <dcterms:modified xsi:type="dcterms:W3CDTF">2026-03-08T08:36:17Z</dcterms:modified>
</cp:coreProperties>
</file>