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59" d="100"/>
          <a:sy n="59" d="100"/>
        </p:scale>
        <p:origin x="8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581</Words>
  <Application>Microsoft Office PowerPoint</Application>
  <PresentationFormat>Widescreen</PresentationFormat>
  <Paragraphs>33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字魂37号-波纹乖乖体</vt:lpstr>
      <vt:lpstr>#9Slide03 IcielUni Sans Heavy</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Thao Tran</cp:lastModifiedBy>
  <cp:revision>87</cp:revision>
  <dcterms:created xsi:type="dcterms:W3CDTF">2023-07-22T16:47:00Z</dcterms:created>
  <dcterms:modified xsi:type="dcterms:W3CDTF">2024-12-13T13:03:35Z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