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25" r:id="rId5"/>
    <p:sldId id="261" r:id="rId6"/>
    <p:sldId id="337" r:id="rId7"/>
    <p:sldId id="348" r:id="rId8"/>
    <p:sldId id="349" r:id="rId9"/>
    <p:sldId id="350" r:id="rId10"/>
    <p:sldId id="338" r:id="rId11"/>
    <p:sldId id="351" r:id="rId12"/>
    <p:sldId id="354" r:id="rId13"/>
    <p:sldId id="352" r:id="rId14"/>
    <p:sldId id="300" r:id="rId15"/>
    <p:sldId id="341" r:id="rId16"/>
    <p:sldId id="355" r:id="rId17"/>
    <p:sldId id="356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11/04/2026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7CD95-6D6B-AE65-4EA9-B60BFE7D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966082"/>
            <a:ext cx="5474682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E1ECC80-9A32-0397-0692-AA02308B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6" y="956928"/>
            <a:ext cx="4818577" cy="3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8A4D70-4815-C649-8D20-0960F4EE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599AA-87D1-42F7-F05B-1B45E15BB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681" y="3033160"/>
            <a:ext cx="7295181" cy="33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D1D6B0-9165-DD12-087B-8450A9B3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85749D-9CE8-2B95-F63E-4B00E0F52F79}"/>
              </a:ext>
            </a:extLst>
          </p:cNvPr>
          <p:cNvSpPr/>
          <p:nvPr/>
        </p:nvSpPr>
        <p:spPr>
          <a:xfrm>
            <a:off x="260991" y="122314"/>
            <a:ext cx="7373806" cy="1654359"/>
          </a:xfrm>
          <a:prstGeom prst="wedgeRoundRectCallout">
            <a:avLst>
              <a:gd name="adj1" fmla="val 52423"/>
              <a:gd name="adj2" fmla="val 29415"/>
              <a:gd name="adj3" fmla="val 16667"/>
            </a:avLst>
          </a:prstGeom>
          <a:solidFill>
            <a:srgbClr val="E7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Cô và Kobi chuẩn bị đi siêu thị. Các con hãy hoàn thành bài tập sau để giúp Kobi mua được món bánh yêu thích nhé!</a:t>
            </a:r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2CE434B-93B3-CA42-C58C-132B013C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Props1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1074</TotalTime>
  <Words>747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15</cp:revision>
  <dcterms:created xsi:type="dcterms:W3CDTF">2023-08-22T16:04:11Z</dcterms:created>
  <dcterms:modified xsi:type="dcterms:W3CDTF">2026-04-11T08:39:53Z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