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70" d="100"/>
          <a:sy n="70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5468678" y="134299"/>
            <a:ext cx="574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tháng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 …</a:t>
            </a: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51" y="701219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12" y="1019866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994" y="1619607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5D5142-EAE9-7ED7-7861-21F28C924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787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1605118"/>
                <a:gd name="connsiteY0" fmla="*/ 333608 h 2001607"/>
                <a:gd name="connsiteX1" fmla="*/ 333608 w 11605118"/>
                <a:gd name="connsiteY1" fmla="*/ 0 h 2001607"/>
                <a:gd name="connsiteX2" fmla="*/ 11271510 w 11605118"/>
                <a:gd name="connsiteY2" fmla="*/ 0 h 2001607"/>
                <a:gd name="connsiteX3" fmla="*/ 11605118 w 11605118"/>
                <a:gd name="connsiteY3" fmla="*/ 333608 h 2001607"/>
                <a:gd name="connsiteX4" fmla="*/ 11605118 w 11605118"/>
                <a:gd name="connsiteY4" fmla="*/ 1667999 h 2001607"/>
                <a:gd name="connsiteX5" fmla="*/ 11271510 w 11605118"/>
                <a:gd name="connsiteY5" fmla="*/ 2001607 h 2001607"/>
                <a:gd name="connsiteX6" fmla="*/ 333608 w 11605118"/>
                <a:gd name="connsiteY6" fmla="*/ 2001607 h 2001607"/>
                <a:gd name="connsiteX7" fmla="*/ 0 w 11605118"/>
                <a:gd name="connsiteY7" fmla="*/ 1667999 h 2001607"/>
                <a:gd name="connsiteX8" fmla="*/ 0 w 11605118"/>
                <a:gd name="connsiteY8" fmla="*/ 333608 h 20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5118" h="2001607" fill="none" extrusionOk="0">
                  <a:moveTo>
                    <a:pt x="0" y="333608"/>
                  </a:moveTo>
                  <a:cubicBezTo>
                    <a:pt x="-2271" y="149502"/>
                    <a:pt x="144149" y="29594"/>
                    <a:pt x="333608" y="0"/>
                  </a:cubicBezTo>
                  <a:cubicBezTo>
                    <a:pt x="1662192" y="77600"/>
                    <a:pt x="8743889" y="-27269"/>
                    <a:pt x="11271510" y="0"/>
                  </a:cubicBezTo>
                  <a:cubicBezTo>
                    <a:pt x="11465609" y="-12996"/>
                    <a:pt x="11612457" y="151522"/>
                    <a:pt x="11605118" y="333608"/>
                  </a:cubicBezTo>
                  <a:cubicBezTo>
                    <a:pt x="11609145" y="584852"/>
                    <a:pt x="11636702" y="1054382"/>
                    <a:pt x="11605118" y="1667999"/>
                  </a:cubicBezTo>
                  <a:cubicBezTo>
                    <a:pt x="11574582" y="1840301"/>
                    <a:pt x="11444524" y="2006561"/>
                    <a:pt x="11271510" y="2001607"/>
                  </a:cubicBezTo>
                  <a:cubicBezTo>
                    <a:pt x="7969638" y="2050784"/>
                    <a:pt x="2155967" y="1878905"/>
                    <a:pt x="333608" y="2001607"/>
                  </a:cubicBezTo>
                  <a:cubicBezTo>
                    <a:pt x="148706" y="2006638"/>
                    <a:pt x="-5401" y="1856896"/>
                    <a:pt x="0" y="1667999"/>
                  </a:cubicBezTo>
                  <a:cubicBezTo>
                    <a:pt x="-86338" y="1195931"/>
                    <a:pt x="119956" y="866888"/>
                    <a:pt x="0" y="333608"/>
                  </a:cubicBezTo>
                  <a:close/>
                </a:path>
                <a:path w="11605118" h="2001607" stroke="0" extrusionOk="0">
                  <a:moveTo>
                    <a:pt x="0" y="333608"/>
                  </a:moveTo>
                  <a:cubicBezTo>
                    <a:pt x="33922" y="145484"/>
                    <a:pt x="172692" y="-1557"/>
                    <a:pt x="333608" y="0"/>
                  </a:cubicBezTo>
                  <a:cubicBezTo>
                    <a:pt x="1923896" y="-129276"/>
                    <a:pt x="6561251" y="-77778"/>
                    <a:pt x="11271510" y="0"/>
                  </a:cubicBezTo>
                  <a:cubicBezTo>
                    <a:pt x="11451670" y="-13028"/>
                    <a:pt x="11600411" y="176502"/>
                    <a:pt x="11605118" y="333608"/>
                  </a:cubicBezTo>
                  <a:cubicBezTo>
                    <a:pt x="11504466" y="673210"/>
                    <a:pt x="11528342" y="1529007"/>
                    <a:pt x="11605118" y="1667999"/>
                  </a:cubicBezTo>
                  <a:cubicBezTo>
                    <a:pt x="11620575" y="1884843"/>
                    <a:pt x="11447832" y="2004301"/>
                    <a:pt x="11271510" y="2001607"/>
                  </a:cubicBezTo>
                  <a:cubicBezTo>
                    <a:pt x="8463406" y="2045827"/>
                    <a:pt x="1489810" y="1972225"/>
                    <a:pt x="333608" y="2001607"/>
                  </a:cubicBezTo>
                  <a:cubicBezTo>
                    <a:pt x="147955" y="1996207"/>
                    <a:pt x="-23490" y="1846817"/>
                    <a:pt x="0" y="1667999"/>
                  </a:cubicBezTo>
                  <a:cubicBezTo>
                    <a:pt x="-49265" y="1418777"/>
                    <a:pt x="-94351" y="582792"/>
                    <a:pt x="0" y="33360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619</TotalTime>
  <Words>824</Words>
  <Application>Microsoft Office PowerPoint</Application>
  <PresentationFormat>Widescreen</PresentationFormat>
  <Paragraphs>120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SVN-Apple</vt:lpstr>
      <vt:lpstr>SVN-ARCO Typography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STD_OANH</cp:lastModifiedBy>
  <cp:revision>50</cp:revision>
  <dcterms:created xsi:type="dcterms:W3CDTF">2022-08-10T15:46:39Z</dcterms:created>
  <dcterms:modified xsi:type="dcterms:W3CDTF">2026-04-11T08:29:04Z</dcterms:modified>
  <cp:category>9Slide.vn</cp:category>
</cp:coreProperties>
</file>