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7" r:id="rId2"/>
  </p:sldMasterIdLst>
  <p:notesMasterIdLst>
    <p:notesMasterId r:id="rId9"/>
  </p:notesMasterIdLst>
  <p:handoutMasterIdLst>
    <p:handoutMasterId r:id="rId10"/>
  </p:handoutMasterIdLst>
  <p:sldIdLst>
    <p:sldId id="305" r:id="rId3"/>
    <p:sldId id="306" r:id="rId4"/>
    <p:sldId id="308" r:id="rId5"/>
    <p:sldId id="309" r:id="rId6"/>
    <p:sldId id="310" r:id="rId7"/>
    <p:sldId id="312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5884-3E3D-42B5-8CF8-356B7950D2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6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5884-3E3D-42B5-8CF8-356B7950D2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36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 err="1"/>
              <a:t>Nhấn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vào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hình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bông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hoa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đầu</a:t>
            </a:r>
            <a:r>
              <a:rPr lang="en-GB" altLang="zh-CN" baseline="0" dirty="0"/>
              <a:t> slide </a:t>
            </a:r>
            <a:r>
              <a:rPr lang="en-GB" altLang="zh-CN" baseline="0" dirty="0" err="1"/>
              <a:t>để</a:t>
            </a:r>
            <a:r>
              <a:rPr lang="en-GB" altLang="zh-CN" baseline="0" dirty="0"/>
              <a:t> quay </a:t>
            </a:r>
            <a:r>
              <a:rPr lang="en-GB" altLang="zh-CN" baseline="0" dirty="0" err="1"/>
              <a:t>lại</a:t>
            </a:r>
            <a:r>
              <a:rPr lang="en-GB" altLang="zh-CN" baseline="0" dirty="0"/>
              <a:t> slide </a:t>
            </a:r>
            <a:r>
              <a:rPr lang="en-GB" altLang="zh-CN" baseline="0" dirty="0" err="1"/>
              <a:t>câu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41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 err="1"/>
              <a:t>Nhấn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vào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hình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bông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hoa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đầu</a:t>
            </a:r>
            <a:r>
              <a:rPr lang="en-GB" altLang="zh-CN" baseline="0" dirty="0"/>
              <a:t> slide </a:t>
            </a:r>
            <a:r>
              <a:rPr lang="en-GB" altLang="zh-CN" baseline="0" dirty="0" err="1"/>
              <a:t>để</a:t>
            </a:r>
            <a:r>
              <a:rPr lang="en-GB" altLang="zh-CN" baseline="0" dirty="0"/>
              <a:t> quay </a:t>
            </a:r>
            <a:r>
              <a:rPr lang="en-GB" altLang="zh-CN" baseline="0" dirty="0" err="1"/>
              <a:t>lại</a:t>
            </a:r>
            <a:r>
              <a:rPr lang="en-GB" altLang="zh-CN" baseline="0" dirty="0"/>
              <a:t> slide </a:t>
            </a:r>
            <a:r>
              <a:rPr lang="en-GB" altLang="zh-CN" baseline="0" dirty="0" err="1"/>
              <a:t>câu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7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 err="1"/>
              <a:t>Nhấn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vào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hình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bông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hoa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đầu</a:t>
            </a:r>
            <a:r>
              <a:rPr lang="en-GB" altLang="zh-CN" baseline="0" dirty="0"/>
              <a:t> slide </a:t>
            </a:r>
            <a:r>
              <a:rPr lang="en-GB" altLang="zh-CN" baseline="0" dirty="0" err="1"/>
              <a:t>để</a:t>
            </a:r>
            <a:r>
              <a:rPr lang="en-GB" altLang="zh-CN" baseline="0" dirty="0"/>
              <a:t> quay </a:t>
            </a:r>
            <a:r>
              <a:rPr lang="en-GB" altLang="zh-CN" baseline="0" dirty="0" err="1"/>
              <a:t>lại</a:t>
            </a:r>
            <a:r>
              <a:rPr lang="en-GB" altLang="zh-CN" baseline="0" dirty="0"/>
              <a:t> slide </a:t>
            </a:r>
            <a:r>
              <a:rPr lang="en-GB" altLang="zh-CN" baseline="0" dirty="0" err="1"/>
              <a:t>câu</a:t>
            </a:r>
            <a:r>
              <a:rPr lang="en-GB" altLang="zh-CN" baseline="0" dirty="0"/>
              <a:t> </a:t>
            </a:r>
            <a:r>
              <a:rPr lang="en-GB" altLang="zh-CN" baseline="0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237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6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3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18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7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51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8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3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0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0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D6F7-E3E5-4302-97E8-4E7075DC6F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878943" y="7154636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1C0B-D210-49EC-B248-009FF4347C7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49D6F7-E3E5-4302-97E8-4E7075DC6F1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878943" y="7154636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21C0B-D210-49EC-B248-009FF4347C7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6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0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39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6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5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0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8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6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8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8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2025/4/23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0" y="3429000"/>
            <a:ext cx="12573000" cy="3638550"/>
            <a:chOff x="-22499" y="3288862"/>
            <a:chExt cx="12214497" cy="35691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-22499" y="3288862"/>
              <a:ext cx="3984898" cy="356913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7"/>
            <a:srcRect l="22648" t="75841" r="1"/>
            <a:stretch/>
          </p:blipFill>
          <p:spPr>
            <a:xfrm flipH="1">
              <a:off x="3886869" y="5943600"/>
              <a:ext cx="4495127" cy="9144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1998" y="4680964"/>
              <a:ext cx="3810000" cy="2177036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5"/>
          <a:stretch/>
        </p:blipFill>
        <p:spPr>
          <a:xfrm flipH="1">
            <a:off x="0" y="0"/>
            <a:ext cx="3467544" cy="1397000"/>
          </a:xfrm>
          <a:prstGeom prst="rect">
            <a:avLst/>
          </a:prstGeom>
        </p:spPr>
      </p:pic>
      <p:pic>
        <p:nvPicPr>
          <p:cNvPr id="11" name="图片 17"/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5"/>
          <a:stretch/>
        </p:blipFill>
        <p:spPr>
          <a:xfrm>
            <a:off x="8294686" y="0"/>
            <a:ext cx="3897314" cy="1527323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6316EC5-5BEC-F822-466E-524756D0A52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017" y="0"/>
            <a:ext cx="1410229" cy="14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0.png"/><Relationship Id="rId15" Type="http://schemas.microsoft.com/office/2007/relationships/hdphoto" Target="../media/hdphoto6.wdp"/><Relationship Id="rId10" Type="http://schemas.openxmlformats.org/officeDocument/2006/relationships/image" Target="../media/image13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331" y="801322"/>
            <a:ext cx="5617602" cy="56176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501" y="470930"/>
            <a:ext cx="4787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16633E"/>
                </a:solidFill>
                <a:effectLst/>
                <a:uLnTx/>
                <a:uFillTx/>
                <a:latin typeface="#9Slide07 SVNAdeline" panose="02000500000000000000" pitchFamily="2" charset="0"/>
                <a:cs typeface="+mn-cs"/>
              </a:rPr>
              <a:t>TRÒ CHƠI: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735" y="978761"/>
            <a:ext cx="9608129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8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8"/>
          <p:cNvGrpSpPr/>
          <p:nvPr/>
        </p:nvGrpSpPr>
        <p:grpSpPr>
          <a:xfrm>
            <a:off x="417094" y="442288"/>
            <a:ext cx="11179672" cy="6317917"/>
            <a:chOff x="406400" y="368300"/>
            <a:chExt cx="11404600" cy="6108700"/>
          </a:xfrm>
        </p:grpSpPr>
        <p:sp>
          <p:nvSpPr>
            <p:cNvPr id="21" name="圆角矩形 6"/>
            <p:cNvSpPr/>
            <p:nvPr userDrawn="1"/>
          </p:nvSpPr>
          <p:spPr>
            <a:xfrm>
              <a:off x="406400" y="368300"/>
              <a:ext cx="11404600" cy="61087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2" name="圆角矩形 7"/>
            <p:cNvSpPr/>
            <p:nvPr userDrawn="1"/>
          </p:nvSpPr>
          <p:spPr>
            <a:xfrm>
              <a:off x="546100" y="520700"/>
              <a:ext cx="11099800" cy="58293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E9725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1696" y="1375051"/>
            <a:ext cx="4601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nở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bây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hoạch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bông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bông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ẩn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chứa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bông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11509" y="509989"/>
            <a:ext cx="5823413" cy="6250216"/>
            <a:chOff x="5611509" y="509989"/>
            <a:chExt cx="5823413" cy="625021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00" b="85126" l="65685" r="98200">
                          <a14:foregroundMark x1="67321" y1="33957" x2="67321" y2="33957"/>
                          <a14:foregroundMark x1="68085" y1="45370" x2="68085" y2="45370"/>
                          <a14:foregroundMark x1="68740" y1="40412" x2="68740" y2="40412"/>
                          <a14:foregroundMark x1="70431" y1="38260" x2="70431" y2="38260"/>
                          <a14:foregroundMark x1="68576" y1="37699" x2="68576" y2="37699"/>
                          <a14:foregroundMark x1="71849" y1="29560" x2="71849" y2="29560"/>
                          <a14:foregroundMark x1="71304" y1="32180" x2="71304" y2="32180"/>
                          <a14:foregroundMark x1="72831" y1="36576" x2="72831" y2="36576"/>
                          <a14:foregroundMark x1="74359" y1="41160" x2="74359" y2="41160"/>
                          <a14:foregroundMark x1="76596" y1="27035" x2="76596" y2="27035"/>
                          <a14:foregroundMark x1="77960" y1="31805" x2="77960" y2="31805"/>
                          <a14:foregroundMark x1="75832" y1="31057" x2="75832" y2="31057"/>
                          <a14:foregroundMark x1="76705" y1="35267" x2="76705" y2="35267"/>
                          <a14:foregroundMark x1="81178" y1="24602" x2="81178" y2="24602"/>
                          <a14:foregroundMark x1="85052" y1="20580" x2="85052" y2="20580"/>
                          <a14:foregroundMark x1="84397" y1="28625" x2="84397" y2="28625"/>
                          <a14:foregroundMark x1="86961" y1="28438" x2="86961" y2="28438"/>
                          <a14:foregroundMark x1="86961" y1="32367" x2="86961" y2="32367"/>
                          <a14:foregroundMark x1="83088" y1="33957" x2="83088" y2="33957"/>
                          <a14:foregroundMark x1="79869" y1="29186" x2="79869" y2="29186"/>
                          <a14:foregroundMark x1="80306" y1="31993" x2="80306" y2="31993"/>
                          <a14:foregroundMark x1="82106" y1="29373" x2="82106" y2="29373"/>
                          <a14:foregroundMark x1="92744" y1="31805" x2="92744" y2="31805"/>
                          <a14:foregroundMark x1="93235" y1="36389" x2="93235" y2="36389"/>
                          <a14:foregroundMark x1="94435" y1="39008" x2="94435" y2="39008"/>
                          <a14:foregroundMark x1="90944" y1="36950" x2="90944" y2="36950"/>
                          <a14:foregroundMark x1="91871" y1="47802" x2="91871" y2="47802"/>
                          <a14:foregroundMark x1="92635" y1="44528" x2="92635" y2="44528"/>
                          <a14:foregroundMark x1="91598" y1="42657" x2="91598" y2="42657"/>
                          <a14:foregroundMark x1="90016" y1="47240" x2="90016" y2="47240"/>
                          <a14:foregroundMark x1="89689" y1="50702" x2="89689" y2="50702"/>
                          <a14:foregroundMark x1="88925" y1="48737" x2="88925" y2="48737"/>
                          <a14:foregroundMark x1="87452" y1="55472" x2="87452" y2="55472"/>
                          <a14:foregroundMark x1="86743" y1="64920" x2="86743" y2="64920"/>
                          <a14:foregroundMark x1="87125" y1="39663" x2="87125" y2="39663"/>
                          <a14:foregroundMark x1="89034" y1="42283" x2="89034" y2="42283"/>
                          <a14:foregroundMark x1="86470" y1="43779" x2="86470" y2="43779"/>
                          <a14:foregroundMark x1="84779" y1="49298" x2="84779" y2="49298"/>
                          <a14:foregroundMark x1="81342" y1="46305" x2="81342" y2="46305"/>
                          <a14:foregroundMark x1="80524" y1="42095" x2="80524" y2="42095"/>
                          <a14:foregroundMark x1="79924" y1="38821" x2="79924" y2="38821"/>
                          <a14:foregroundMark x1="77960" y1="40973" x2="77960" y2="40973"/>
                          <a14:foregroundMark x1="79487" y1="38821" x2="79487" y2="38821"/>
                          <a14:foregroundMark x1="72231" y1="33676" x2="72231" y2="33676"/>
                          <a14:foregroundMark x1="76323" y1="48924" x2="76323" y2="48924"/>
                          <a14:foregroundMark x1="76541" y1="51637" x2="76541" y2="51637"/>
                          <a14:foregroundMark x1="73377" y1="49298" x2="73377" y2="49298"/>
                          <a14:foregroundMark x1="70049" y1="44808" x2="70049" y2="44808"/>
                          <a14:foregroundMark x1="71795" y1="58466" x2="71795" y2="58466"/>
                          <a14:foregroundMark x1="70376" y1="45744" x2="70376" y2="45744"/>
                          <a14:foregroundMark x1="75396" y1="63050" x2="75396" y2="63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5" t="8535" r="1750" b="14000"/>
            <a:stretch/>
          </p:blipFill>
          <p:spPr>
            <a:xfrm>
              <a:off x="5611509" y="509989"/>
              <a:ext cx="5823413" cy="6250216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8677269" y="1481457"/>
              <a:ext cx="1759123" cy="1787497"/>
              <a:chOff x="8843429" y="1454959"/>
              <a:chExt cx="1759123" cy="178749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342" b="27367" l="9527" r="33010">
                            <a14:backgroundMark x1="11104" y1="20146" x2="18811" y2="2506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83" t="5088" r="68363" b="72807"/>
              <a:stretch/>
            </p:blipFill>
            <p:spPr>
              <a:xfrm>
                <a:off x="8843429" y="1454959"/>
                <a:ext cx="1759123" cy="1787497"/>
              </a:xfrm>
              <a:prstGeom prst="rect">
                <a:avLst/>
              </a:prstGeom>
            </p:spPr>
          </p:pic>
          <p:pic>
            <p:nvPicPr>
              <p:cNvPr id="2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829" y="1648749"/>
                <a:ext cx="1516007" cy="1516007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615815" y="1358788"/>
              <a:ext cx="1613270" cy="1810010"/>
              <a:chOff x="3930534" y="2183642"/>
              <a:chExt cx="1613270" cy="181001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696" b="92754" l="2439" r="89431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930534" y="2183642"/>
                <a:ext cx="1613270" cy="181001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178" b="97128" l="6157" r="9664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6466" y="2557622"/>
                <a:ext cx="1217923" cy="1035616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6207865" y="3326418"/>
              <a:ext cx="1808536" cy="1669414"/>
              <a:chOff x="6843713" y="2915478"/>
              <a:chExt cx="1808536" cy="1669414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48350" b="65900" l="70100" r="88900">
                            <a14:foregroundMark x1="80350" y1="56600" x2="80350" y2="56600"/>
                          </a14:backgroundRemoval>
                        </a14:imgEffect>
                      </a14:imgLayer>
                    </a14:imgProps>
                  </a:ext>
                </a:extLst>
              </a:blip>
              <a:srcRect l="68964" t="47488" r="8865" b="32047"/>
              <a:stretch/>
            </p:blipFill>
            <p:spPr>
              <a:xfrm>
                <a:off x="6843713" y="2915478"/>
                <a:ext cx="1808536" cy="1669414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3306" b="100000" l="6003" r="9434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20286" y="3209424"/>
                <a:ext cx="1177464" cy="977517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9055566" y="3212763"/>
              <a:ext cx="1730418" cy="1703378"/>
              <a:chOff x="9120715" y="2755416"/>
              <a:chExt cx="1730418" cy="1703378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9524" b="98413" l="3125" r="9375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120715" y="2755416"/>
                <a:ext cx="1730418" cy="170337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2685" b="100000" l="3943" r="94265">
                            <a14:foregroundMark x1="40502" y1="79698" x2="40502" y2="79698"/>
                            <a14:foregroundMark x1="46774" y1="71980" x2="47849" y2="71980"/>
                            <a14:foregroundMark x1="65054" y1="78859" x2="65054" y2="7885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292511" y="2937934"/>
                <a:ext cx="1229246" cy="131295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218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719816" y="4955560"/>
            <a:ext cx="2511188" cy="0"/>
          </a:xfrm>
          <a:prstGeom prst="line">
            <a:avLst/>
          </a:prstGeom>
          <a:ln>
            <a:solidFill>
              <a:srgbClr val="A642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909" y="-140472"/>
            <a:ext cx="1901902" cy="176054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78A712-A920-F12A-1FD7-4F015E49E559}"/>
              </a:ext>
            </a:extLst>
          </p:cNvPr>
          <p:cNvGrpSpPr/>
          <p:nvPr/>
        </p:nvGrpSpPr>
        <p:grpSpPr>
          <a:xfrm>
            <a:off x="1953399" y="3763515"/>
            <a:ext cx="8045591" cy="1106228"/>
            <a:chOff x="2098496" y="3659454"/>
            <a:chExt cx="8546543" cy="1198789"/>
          </a:xfrm>
        </p:grpSpPr>
        <p:sp>
          <p:nvSpPr>
            <p:cNvPr id="13" name="Rectangle: Rounded Corners 204">
              <a:extLst>
                <a:ext uri="{FF2B5EF4-FFF2-40B4-BE49-F238E27FC236}">
                  <a16:creationId xmlns:a16="http://schemas.microsoft.com/office/drawing/2014/main" id="{D4A8AEE6-652F-5802-872D-B0BE9615D12B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solidFill>
                <a:srgbClr val="ED7F5D"/>
              </a:solidFill>
              <a:extLst>
                <a:ext uri="{C807C97D-BFC1-408E-A445-0C87EB9F89A2}">
                  <ask:lineSketchStyleProps xmlns=""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grpSp>
          <p:nvGrpSpPr>
            <p:cNvPr id="14" name="Google Shape;282;p27">
              <a:extLst>
                <a:ext uri="{FF2B5EF4-FFF2-40B4-BE49-F238E27FC236}">
                  <a16:creationId xmlns:a16="http://schemas.microsoft.com/office/drawing/2014/main" id="{94BD5A3D-3A11-5F33-2C76-24C5AE85503F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6" name="Google Shape;283;p27">
                <a:extLst>
                  <a:ext uri="{FF2B5EF4-FFF2-40B4-BE49-F238E27FC236}">
                    <a16:creationId xmlns:a16="http://schemas.microsoft.com/office/drawing/2014/main" id="{D141B7AC-D6BF-37F9-3C64-28EB37B5C7AA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84;p27">
                <a:extLst>
                  <a:ext uri="{FF2B5EF4-FFF2-40B4-BE49-F238E27FC236}">
                    <a16:creationId xmlns:a16="http://schemas.microsoft.com/office/drawing/2014/main" id="{BBDB565D-EEB6-93E9-F21E-758025BDE05F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85;p27">
                <a:extLst>
                  <a:ext uri="{FF2B5EF4-FFF2-40B4-BE49-F238E27FC236}">
                    <a16:creationId xmlns:a16="http://schemas.microsoft.com/office/drawing/2014/main" id="{E07A2DDB-0D12-B7B2-8E44-BFE3ECA64DA1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86;p27">
                <a:extLst>
                  <a:ext uri="{FF2B5EF4-FFF2-40B4-BE49-F238E27FC236}">
                    <a16:creationId xmlns:a16="http://schemas.microsoft.com/office/drawing/2014/main" id="{CED07893-5A17-D638-247E-236164C445D6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23129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87;p27">
                <a:extLst>
                  <a:ext uri="{FF2B5EF4-FFF2-40B4-BE49-F238E27FC236}">
                    <a16:creationId xmlns:a16="http://schemas.microsoft.com/office/drawing/2014/main" id="{0B8AD62F-5E03-3606-45F8-DF725A8DD487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88;p27">
                <a:extLst>
                  <a:ext uri="{FF2B5EF4-FFF2-40B4-BE49-F238E27FC236}">
                    <a16:creationId xmlns:a16="http://schemas.microsoft.com/office/drawing/2014/main" id="{3DA4CF62-CF77-00CC-B897-2491089E478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9;p27">
                <a:extLst>
                  <a:ext uri="{FF2B5EF4-FFF2-40B4-BE49-F238E27FC236}">
                    <a16:creationId xmlns:a16="http://schemas.microsoft.com/office/drawing/2014/main" id="{A1AC07D2-F3C3-212E-589A-FFC6CAB4B74F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90;p27">
                <a:extLst>
                  <a:ext uri="{FF2B5EF4-FFF2-40B4-BE49-F238E27FC236}">
                    <a16:creationId xmlns:a16="http://schemas.microsoft.com/office/drawing/2014/main" id="{780330F4-2082-497B-F211-B147B7F03DF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91;p27">
                <a:extLst>
                  <a:ext uri="{FF2B5EF4-FFF2-40B4-BE49-F238E27FC236}">
                    <a16:creationId xmlns:a16="http://schemas.microsoft.com/office/drawing/2014/main" id="{BCD946F8-9C19-8687-6DD7-3AF3AFE6AD65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92;p27">
                <a:extLst>
                  <a:ext uri="{FF2B5EF4-FFF2-40B4-BE49-F238E27FC236}">
                    <a16:creationId xmlns:a16="http://schemas.microsoft.com/office/drawing/2014/main" id="{2F46DFF8-1F08-9883-1DE9-7D923FBED3F9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AC993B-554E-CC2D-0060-47F597751116}"/>
                </a:ext>
              </a:extLst>
            </p:cNvPr>
            <p:cNvSpPr txBox="1"/>
            <p:nvPr/>
          </p:nvSpPr>
          <p:spPr>
            <a:xfrm>
              <a:off x="3932488" y="4009454"/>
              <a:ext cx="5306047" cy="70112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7,88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27C772-953E-D932-D4B0-B43A2F14DBBA}"/>
              </a:ext>
            </a:extLst>
          </p:cNvPr>
          <p:cNvGrpSpPr/>
          <p:nvPr/>
        </p:nvGrpSpPr>
        <p:grpSpPr>
          <a:xfrm>
            <a:off x="1836015" y="2393651"/>
            <a:ext cx="8302911" cy="1221732"/>
            <a:chOff x="1861723" y="2134893"/>
            <a:chExt cx="8819884" cy="1270717"/>
          </a:xfrm>
        </p:grpSpPr>
        <p:sp>
          <p:nvSpPr>
            <p:cNvPr id="27" name="Rectangle: Rounded Corners 203">
              <a:extLst>
                <a:ext uri="{FF2B5EF4-FFF2-40B4-BE49-F238E27FC236}">
                  <a16:creationId xmlns:a16="http://schemas.microsoft.com/office/drawing/2014/main" id="{9A41D3E4-6944-A4B9-7BE4-E0C1E2FE9939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solidFill>
                <a:srgbClr val="ED7F5D"/>
              </a:solidFill>
              <a:extLst>
                <a:ext uri="{C807C97D-BFC1-408E-A445-0C87EB9F89A2}">
                  <ask:lineSketchStyleProps xmlns=""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grpSp>
          <p:nvGrpSpPr>
            <p:cNvPr id="28" name="Google Shape;438;p31">
              <a:extLst>
                <a:ext uri="{FF2B5EF4-FFF2-40B4-BE49-F238E27FC236}">
                  <a16:creationId xmlns:a16="http://schemas.microsoft.com/office/drawing/2014/main" id="{503C3DB9-F09C-22B9-75F4-9F7C17600536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0" name="Google Shape;439;p31">
                <a:extLst>
                  <a:ext uri="{FF2B5EF4-FFF2-40B4-BE49-F238E27FC236}">
                    <a16:creationId xmlns:a16="http://schemas.microsoft.com/office/drawing/2014/main" id="{DB117DDC-DC0C-D540-835D-9202851EAB42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440;p31">
                <a:extLst>
                  <a:ext uri="{FF2B5EF4-FFF2-40B4-BE49-F238E27FC236}">
                    <a16:creationId xmlns:a16="http://schemas.microsoft.com/office/drawing/2014/main" id="{E1101DF8-CEB4-D99E-17A4-244ECECFCB96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41;p31">
                <a:extLst>
                  <a:ext uri="{FF2B5EF4-FFF2-40B4-BE49-F238E27FC236}">
                    <a16:creationId xmlns:a16="http://schemas.microsoft.com/office/drawing/2014/main" id="{E4A0EFD1-2B6D-5868-9014-229FB807F5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42;p31">
                <a:extLst>
                  <a:ext uri="{FF2B5EF4-FFF2-40B4-BE49-F238E27FC236}">
                    <a16:creationId xmlns:a16="http://schemas.microsoft.com/office/drawing/2014/main" id="{3FBF6309-1CFA-0BD4-803F-5E7D46FAF33B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443;p31">
                <a:extLst>
                  <a:ext uri="{FF2B5EF4-FFF2-40B4-BE49-F238E27FC236}">
                    <a16:creationId xmlns:a16="http://schemas.microsoft.com/office/drawing/2014/main" id="{6D3CBE72-377F-4AC1-D1D8-084CAFCD42FA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44;p31">
                <a:extLst>
                  <a:ext uri="{FF2B5EF4-FFF2-40B4-BE49-F238E27FC236}">
                    <a16:creationId xmlns:a16="http://schemas.microsoft.com/office/drawing/2014/main" id="{8F5074DF-AADF-9022-72A5-5E50A8D2C194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45;p31">
                <a:extLst>
                  <a:ext uri="{FF2B5EF4-FFF2-40B4-BE49-F238E27FC236}">
                    <a16:creationId xmlns:a16="http://schemas.microsoft.com/office/drawing/2014/main" id="{80407728-2D5A-0FD3-1483-F6064BDB02B9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46;p31">
                <a:extLst>
                  <a:ext uri="{FF2B5EF4-FFF2-40B4-BE49-F238E27FC236}">
                    <a16:creationId xmlns:a16="http://schemas.microsoft.com/office/drawing/2014/main" id="{89BA7A2B-3DC1-8F8F-4CF2-33266DB0D615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47;p31">
                <a:extLst>
                  <a:ext uri="{FF2B5EF4-FFF2-40B4-BE49-F238E27FC236}">
                    <a16:creationId xmlns:a16="http://schemas.microsoft.com/office/drawing/2014/main" id="{2677FA7C-FDF4-EBC8-D514-452FF022AC2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48;p31">
                <a:extLst>
                  <a:ext uri="{FF2B5EF4-FFF2-40B4-BE49-F238E27FC236}">
                    <a16:creationId xmlns:a16="http://schemas.microsoft.com/office/drawing/2014/main" id="{584D9EDC-C87B-C6B4-6444-D968D2B32813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49;p31">
                <a:extLst>
                  <a:ext uri="{FF2B5EF4-FFF2-40B4-BE49-F238E27FC236}">
                    <a16:creationId xmlns:a16="http://schemas.microsoft.com/office/drawing/2014/main" id="{806694CE-4D99-4F55-8DAC-57EC9676EEBD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50;p31">
                <a:extLst>
                  <a:ext uri="{FF2B5EF4-FFF2-40B4-BE49-F238E27FC236}">
                    <a16:creationId xmlns:a16="http://schemas.microsoft.com/office/drawing/2014/main" id="{054FCBEA-A344-705D-2A8E-EB55D02BCB30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51;p31">
                <a:extLst>
                  <a:ext uri="{FF2B5EF4-FFF2-40B4-BE49-F238E27FC236}">
                    <a16:creationId xmlns:a16="http://schemas.microsoft.com/office/drawing/2014/main" id="{4FA392A0-4009-D16F-7B62-B61639F322E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52;p31">
                <a:extLst>
                  <a:ext uri="{FF2B5EF4-FFF2-40B4-BE49-F238E27FC236}">
                    <a16:creationId xmlns:a16="http://schemas.microsoft.com/office/drawing/2014/main" id="{DE1E5802-97F3-F4D7-A100-61B18AD9A1F4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53;p31">
                <a:extLst>
                  <a:ext uri="{FF2B5EF4-FFF2-40B4-BE49-F238E27FC236}">
                    <a16:creationId xmlns:a16="http://schemas.microsoft.com/office/drawing/2014/main" id="{53E8A02F-AD11-63C3-55AC-CDBE275D9A9A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366841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0F56AF-4931-0BED-1F77-B3545920AC09}"/>
                </a:ext>
              </a:extLst>
            </p:cNvPr>
            <p:cNvSpPr txBox="1"/>
            <p:nvPr/>
          </p:nvSpPr>
          <p:spPr>
            <a:xfrm>
              <a:off x="3049945" y="2543336"/>
              <a:ext cx="7214055" cy="67292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788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6A29FF7-77FB-84D4-9327-1EBCED451235}"/>
              </a:ext>
            </a:extLst>
          </p:cNvPr>
          <p:cNvGrpSpPr/>
          <p:nvPr/>
        </p:nvGrpSpPr>
        <p:grpSpPr>
          <a:xfrm>
            <a:off x="1562756" y="4916068"/>
            <a:ext cx="8447773" cy="1317800"/>
            <a:chOff x="1612674" y="5184381"/>
            <a:chExt cx="8973766" cy="1409055"/>
          </a:xfrm>
        </p:grpSpPr>
        <p:sp>
          <p:nvSpPr>
            <p:cNvPr id="46" name="Rectangle: Rounded Corners 205">
              <a:extLst>
                <a:ext uri="{FF2B5EF4-FFF2-40B4-BE49-F238E27FC236}">
                  <a16:creationId xmlns:a16="http://schemas.microsoft.com/office/drawing/2014/main" id="{12F82837-0250-CDE5-CD68-AE8D02A2A3E4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solidFill>
                <a:srgbClr val="ED7F5D"/>
              </a:solidFill>
              <a:extLst>
                <a:ext uri="{C807C97D-BFC1-408E-A445-0C87EB9F89A2}">
                  <ask:lineSketchStyleProps xmlns=""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grpSp>
          <p:nvGrpSpPr>
            <p:cNvPr id="47" name="Google Shape;293;p27">
              <a:extLst>
                <a:ext uri="{FF2B5EF4-FFF2-40B4-BE49-F238E27FC236}">
                  <a16:creationId xmlns:a16="http://schemas.microsoft.com/office/drawing/2014/main" id="{9109C8CD-5797-A5D4-5995-6D0B9504B79B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49" name="Google Shape;294;p27">
                <a:extLst>
                  <a:ext uri="{FF2B5EF4-FFF2-40B4-BE49-F238E27FC236}">
                    <a16:creationId xmlns:a16="http://schemas.microsoft.com/office/drawing/2014/main" id="{E6996BB8-E942-6163-DC3B-34945E756981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95;p27">
                <a:extLst>
                  <a:ext uri="{FF2B5EF4-FFF2-40B4-BE49-F238E27FC236}">
                    <a16:creationId xmlns:a16="http://schemas.microsoft.com/office/drawing/2014/main" id="{5838CC8C-B44B-2A2E-4118-F29794B899C1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96;p27">
                <a:extLst>
                  <a:ext uri="{FF2B5EF4-FFF2-40B4-BE49-F238E27FC236}">
                    <a16:creationId xmlns:a16="http://schemas.microsoft.com/office/drawing/2014/main" id="{3108EF5E-CFB2-F9C3-CF02-C2B88613480F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97;p27">
                <a:extLst>
                  <a:ext uri="{FF2B5EF4-FFF2-40B4-BE49-F238E27FC236}">
                    <a16:creationId xmlns:a16="http://schemas.microsoft.com/office/drawing/2014/main" id="{EFF76746-00C3-77F2-5F84-19C897D474C3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98;p27">
                <a:extLst>
                  <a:ext uri="{FF2B5EF4-FFF2-40B4-BE49-F238E27FC236}">
                    <a16:creationId xmlns:a16="http://schemas.microsoft.com/office/drawing/2014/main" id="{96DB1D9A-2776-E916-722C-B2B5C4724E93}"/>
                  </a:ext>
                </a:extLst>
              </p:cNvPr>
              <p:cNvSpPr/>
              <p:nvPr/>
            </p:nvSpPr>
            <p:spPr>
              <a:xfrm>
                <a:off x="3915358" y="1453863"/>
                <a:ext cx="428037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99;p27">
                <a:extLst>
                  <a:ext uri="{FF2B5EF4-FFF2-40B4-BE49-F238E27FC236}">
                    <a16:creationId xmlns:a16="http://schemas.microsoft.com/office/drawing/2014/main" id="{44965A53-F5FA-8605-AC0F-4ADE7F87BAAD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00;p27">
                <a:extLst>
                  <a:ext uri="{FF2B5EF4-FFF2-40B4-BE49-F238E27FC236}">
                    <a16:creationId xmlns:a16="http://schemas.microsoft.com/office/drawing/2014/main" id="{FD52910A-5F8B-0BF3-BC41-46A4AAB408C9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01;p27">
                <a:extLst>
                  <a:ext uri="{FF2B5EF4-FFF2-40B4-BE49-F238E27FC236}">
                    <a16:creationId xmlns:a16="http://schemas.microsoft.com/office/drawing/2014/main" id="{3BFC87AD-EFDE-90FE-40DA-9AC1B4E797FD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02;p27">
                <a:extLst>
                  <a:ext uri="{FF2B5EF4-FFF2-40B4-BE49-F238E27FC236}">
                    <a16:creationId xmlns:a16="http://schemas.microsoft.com/office/drawing/2014/main" id="{A725553B-3F11-0704-3D76-195EE1883A0F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03;p27">
                <a:extLst>
                  <a:ext uri="{FF2B5EF4-FFF2-40B4-BE49-F238E27FC236}">
                    <a16:creationId xmlns:a16="http://schemas.microsoft.com/office/drawing/2014/main" id="{A0191D27-B73B-9A90-B851-3FE632954FC1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04;p27">
                <a:extLst>
                  <a:ext uri="{FF2B5EF4-FFF2-40B4-BE49-F238E27FC236}">
                    <a16:creationId xmlns:a16="http://schemas.microsoft.com/office/drawing/2014/main" id="{39DEEDBD-BA79-B956-A189-1BDA431D884B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305;p27">
                <a:extLst>
                  <a:ext uri="{FF2B5EF4-FFF2-40B4-BE49-F238E27FC236}">
                    <a16:creationId xmlns:a16="http://schemas.microsoft.com/office/drawing/2014/main" id="{EC80BCC8-920F-8279-4877-53F1606D3EF9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306;p27">
                <a:extLst>
                  <a:ext uri="{FF2B5EF4-FFF2-40B4-BE49-F238E27FC236}">
                    <a16:creationId xmlns:a16="http://schemas.microsoft.com/office/drawing/2014/main" id="{166E41A4-FC3D-09B6-FCAB-F2847745474D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307;p27">
                <a:extLst>
                  <a:ext uri="{FF2B5EF4-FFF2-40B4-BE49-F238E27FC236}">
                    <a16:creationId xmlns:a16="http://schemas.microsoft.com/office/drawing/2014/main" id="{F92444B5-8BBE-4C81-9C02-CB79C7FE2CBC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308;p27">
                <a:extLst>
                  <a:ext uri="{FF2B5EF4-FFF2-40B4-BE49-F238E27FC236}">
                    <a16:creationId xmlns:a16="http://schemas.microsoft.com/office/drawing/2014/main" id="{3788FD42-86F5-3CF8-3043-4C43481D794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309;p27">
                <a:extLst>
                  <a:ext uri="{FF2B5EF4-FFF2-40B4-BE49-F238E27FC236}">
                    <a16:creationId xmlns:a16="http://schemas.microsoft.com/office/drawing/2014/main" id="{91479F5F-3BC5-03CD-913D-643E3AAEE985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310;p27">
                <a:extLst>
                  <a:ext uri="{FF2B5EF4-FFF2-40B4-BE49-F238E27FC236}">
                    <a16:creationId xmlns:a16="http://schemas.microsoft.com/office/drawing/2014/main" id="{19D73551-B2E2-2427-0A4A-6A7E8BE6CF40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311;p27">
                <a:extLst>
                  <a:ext uri="{FF2B5EF4-FFF2-40B4-BE49-F238E27FC236}">
                    <a16:creationId xmlns:a16="http://schemas.microsoft.com/office/drawing/2014/main" id="{D1063AE1-4B96-BD1C-2A03-51179FE0AF36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312;p27">
                <a:extLst>
                  <a:ext uri="{FF2B5EF4-FFF2-40B4-BE49-F238E27FC236}">
                    <a16:creationId xmlns:a16="http://schemas.microsoft.com/office/drawing/2014/main" id="{BD564F2F-3EA2-02D6-D4A7-562E14B5E72B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313;p27">
                <a:extLst>
                  <a:ext uri="{FF2B5EF4-FFF2-40B4-BE49-F238E27FC236}">
                    <a16:creationId xmlns:a16="http://schemas.microsoft.com/office/drawing/2014/main" id="{DB5EC536-27CA-B598-98DB-78A3650088FF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314;p27">
                <a:extLst>
                  <a:ext uri="{FF2B5EF4-FFF2-40B4-BE49-F238E27FC236}">
                    <a16:creationId xmlns:a16="http://schemas.microsoft.com/office/drawing/2014/main" id="{F035C354-D169-F7C3-917C-694FD79CF316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1E7C29-2C7F-79BD-B8E9-EE91E0A1544C}"/>
                </a:ext>
              </a:extLst>
            </p:cNvPr>
            <p:cNvSpPr txBox="1"/>
            <p:nvPr/>
          </p:nvSpPr>
          <p:spPr>
            <a:xfrm>
              <a:off x="3228083" y="5693317"/>
              <a:ext cx="6371491" cy="691788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7 880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98F94FB-0DF1-8F15-172B-E40A0E96B477}"/>
              </a:ext>
            </a:extLst>
          </p:cNvPr>
          <p:cNvSpPr txBox="1"/>
          <p:nvPr/>
        </p:nvSpPr>
        <p:spPr>
          <a:xfrm>
            <a:off x="796049" y="1419925"/>
            <a:ext cx="10248187" cy="851297"/>
          </a:xfrm>
          <a:prstGeom prst="roundRect">
            <a:avLst/>
          </a:prstGeom>
          <a:solidFill>
            <a:srgbClr val="DB6166">
              <a:alpha val="46000"/>
            </a:srgbClr>
          </a:solidFill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78,8 : 0,1</a:t>
            </a:r>
            <a:endParaRPr lang="vi-VN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1" name="Google Shape;1408;p39">
            <a:extLst>
              <a:ext uri="{FF2B5EF4-FFF2-40B4-BE49-F238E27FC236}">
                <a16:creationId xmlns:a16="http://schemas.microsoft.com/office/drawing/2014/main" id="{AC3EB7E7-6058-FACE-2896-CBF8EFA4941E}"/>
              </a:ext>
            </a:extLst>
          </p:cNvPr>
          <p:cNvGrpSpPr/>
          <p:nvPr/>
        </p:nvGrpSpPr>
        <p:grpSpPr>
          <a:xfrm flipH="1">
            <a:off x="9473325" y="2439958"/>
            <a:ext cx="1250013" cy="1239253"/>
            <a:chOff x="2178000" y="1370575"/>
            <a:chExt cx="1417475" cy="1417450"/>
          </a:xfrm>
        </p:grpSpPr>
        <p:sp>
          <p:nvSpPr>
            <p:cNvPr id="72" name="Google Shape;1409;p39">
              <a:extLst>
                <a:ext uri="{FF2B5EF4-FFF2-40B4-BE49-F238E27FC236}">
                  <a16:creationId xmlns:a16="http://schemas.microsoft.com/office/drawing/2014/main" id="{4D65334E-B978-243E-C541-9AD2E6EF4B73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10;p39">
              <a:extLst>
                <a:ext uri="{FF2B5EF4-FFF2-40B4-BE49-F238E27FC236}">
                  <a16:creationId xmlns:a16="http://schemas.microsoft.com/office/drawing/2014/main" id="{58563B94-085F-3F33-A5ED-7C5BAE48806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11;p39">
              <a:extLst>
                <a:ext uri="{FF2B5EF4-FFF2-40B4-BE49-F238E27FC236}">
                  <a16:creationId xmlns:a16="http://schemas.microsoft.com/office/drawing/2014/main" id="{6AEE0E9D-53D0-09FD-2993-4BB634FDDDB1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12;p39">
              <a:extLst>
                <a:ext uri="{FF2B5EF4-FFF2-40B4-BE49-F238E27FC236}">
                  <a16:creationId xmlns:a16="http://schemas.microsoft.com/office/drawing/2014/main" id="{DEC0C61F-1D4B-91BA-DC16-10AB1C68DD35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13;p39">
              <a:extLst>
                <a:ext uri="{FF2B5EF4-FFF2-40B4-BE49-F238E27FC236}">
                  <a16:creationId xmlns:a16="http://schemas.microsoft.com/office/drawing/2014/main" id="{8E2C59EE-CB8E-235A-A276-64A13CC7D63D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14;p39">
              <a:extLst>
                <a:ext uri="{FF2B5EF4-FFF2-40B4-BE49-F238E27FC236}">
                  <a16:creationId xmlns:a16="http://schemas.microsoft.com/office/drawing/2014/main" id="{84842469-573D-E3E9-9075-F86DDED50D05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15;p39">
              <a:extLst>
                <a:ext uri="{FF2B5EF4-FFF2-40B4-BE49-F238E27FC236}">
                  <a16:creationId xmlns:a16="http://schemas.microsoft.com/office/drawing/2014/main" id="{BE765DDD-78E4-5569-6C61-6C1D48819167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16;p39">
              <a:extLst>
                <a:ext uri="{FF2B5EF4-FFF2-40B4-BE49-F238E27FC236}">
                  <a16:creationId xmlns:a16="http://schemas.microsoft.com/office/drawing/2014/main" id="{F0B58166-E98A-7663-F74E-643732F5463F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17;p39">
              <a:extLst>
                <a:ext uri="{FF2B5EF4-FFF2-40B4-BE49-F238E27FC236}">
                  <a16:creationId xmlns:a16="http://schemas.microsoft.com/office/drawing/2014/main" id="{634EEBD2-DF41-769C-DE45-C7180CF5E6F5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18;p39">
              <a:extLst>
                <a:ext uri="{FF2B5EF4-FFF2-40B4-BE49-F238E27FC236}">
                  <a16:creationId xmlns:a16="http://schemas.microsoft.com/office/drawing/2014/main" id="{D475EA19-67C9-2E52-4CFE-5DF7B6D07DC6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19;p39">
              <a:extLst>
                <a:ext uri="{FF2B5EF4-FFF2-40B4-BE49-F238E27FC236}">
                  <a16:creationId xmlns:a16="http://schemas.microsoft.com/office/drawing/2014/main" id="{3C0E2149-2A88-1D23-9A6F-DDB51446A4E0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20;p39">
              <a:extLst>
                <a:ext uri="{FF2B5EF4-FFF2-40B4-BE49-F238E27FC236}">
                  <a16:creationId xmlns:a16="http://schemas.microsoft.com/office/drawing/2014/main" id="{2A5FE82C-2FE0-9F92-8650-11231587013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21;p39">
              <a:extLst>
                <a:ext uri="{FF2B5EF4-FFF2-40B4-BE49-F238E27FC236}">
                  <a16:creationId xmlns:a16="http://schemas.microsoft.com/office/drawing/2014/main" id="{C6C8A716-6D0F-06D4-C97F-F0A36EA64D2F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22;p39">
              <a:extLst>
                <a:ext uri="{FF2B5EF4-FFF2-40B4-BE49-F238E27FC236}">
                  <a16:creationId xmlns:a16="http://schemas.microsoft.com/office/drawing/2014/main" id="{79AD8323-0B8E-DA3E-DF6D-AB718C042D6F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66F04F1B-FAFF-4B67-6691-8383BEE2A393}"/>
              </a:ext>
            </a:extLst>
          </p:cNvPr>
          <p:cNvSpPr/>
          <p:nvPr/>
        </p:nvSpPr>
        <p:spPr>
          <a:xfrm rot="19980337">
            <a:off x="9288852" y="5344895"/>
            <a:ext cx="1005781" cy="1008638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87" name="Google Shape;118;p4">
            <a:extLst>
              <a:ext uri="{FF2B5EF4-FFF2-40B4-BE49-F238E27FC236}">
                <a16:creationId xmlns:a16="http://schemas.microsoft.com/office/drawing/2014/main" id="{488F3532-9D55-1B46-E972-02247F9E28B9}"/>
              </a:ext>
            </a:extLst>
          </p:cNvPr>
          <p:cNvSpPr/>
          <p:nvPr/>
        </p:nvSpPr>
        <p:spPr>
          <a:xfrm rot="19980337">
            <a:off x="8040230" y="3815748"/>
            <a:ext cx="1018247" cy="119595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7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70" grpId="0" animBg="1"/>
      <p:bldP spid="86" grpId="0" animBg="1"/>
      <p:bldP spid="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678A712-A920-F12A-1FD7-4F015E49E559}"/>
              </a:ext>
            </a:extLst>
          </p:cNvPr>
          <p:cNvGrpSpPr/>
          <p:nvPr/>
        </p:nvGrpSpPr>
        <p:grpSpPr>
          <a:xfrm>
            <a:off x="1953399" y="3755694"/>
            <a:ext cx="8045591" cy="1114049"/>
            <a:chOff x="2098496" y="3659454"/>
            <a:chExt cx="8546543" cy="1198789"/>
          </a:xfrm>
        </p:grpSpPr>
        <p:sp>
          <p:nvSpPr>
            <p:cNvPr id="25" name="Rectangle: Rounded Corners 204">
              <a:extLst>
                <a:ext uri="{FF2B5EF4-FFF2-40B4-BE49-F238E27FC236}">
                  <a16:creationId xmlns:a16="http://schemas.microsoft.com/office/drawing/2014/main" id="{D4A8AEE6-652F-5802-872D-B0BE9615D12B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solidFill>
                <a:srgbClr val="ED7F5D"/>
              </a:solidFill>
              <a:extLst>
                <a:ext uri="{C807C97D-BFC1-408E-A445-0C87EB9F89A2}">
                  <ask:lineSketchStyleProps xmlns=""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grpSp>
          <p:nvGrpSpPr>
            <p:cNvPr id="26" name="Google Shape;282;p27">
              <a:extLst>
                <a:ext uri="{FF2B5EF4-FFF2-40B4-BE49-F238E27FC236}">
                  <a16:creationId xmlns:a16="http://schemas.microsoft.com/office/drawing/2014/main" id="{94BD5A3D-3A11-5F33-2C76-24C5AE85503F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8" name="Google Shape;283;p27">
                <a:extLst>
                  <a:ext uri="{FF2B5EF4-FFF2-40B4-BE49-F238E27FC236}">
                    <a16:creationId xmlns:a16="http://schemas.microsoft.com/office/drawing/2014/main" id="{D141B7AC-D6BF-37F9-3C64-28EB37B5C7AA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84;p27">
                <a:extLst>
                  <a:ext uri="{FF2B5EF4-FFF2-40B4-BE49-F238E27FC236}">
                    <a16:creationId xmlns:a16="http://schemas.microsoft.com/office/drawing/2014/main" id="{BBDB565D-EEB6-93E9-F21E-758025BDE05F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85;p27">
                <a:extLst>
                  <a:ext uri="{FF2B5EF4-FFF2-40B4-BE49-F238E27FC236}">
                    <a16:creationId xmlns:a16="http://schemas.microsoft.com/office/drawing/2014/main" id="{E07A2DDB-0D12-B7B2-8E44-BFE3ECA64DA1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86;p27">
                <a:extLst>
                  <a:ext uri="{FF2B5EF4-FFF2-40B4-BE49-F238E27FC236}">
                    <a16:creationId xmlns:a16="http://schemas.microsoft.com/office/drawing/2014/main" id="{CED07893-5A17-D638-247E-236164C445D6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23129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87;p27">
                <a:extLst>
                  <a:ext uri="{FF2B5EF4-FFF2-40B4-BE49-F238E27FC236}">
                    <a16:creationId xmlns:a16="http://schemas.microsoft.com/office/drawing/2014/main" id="{0B8AD62F-5E03-3606-45F8-DF725A8DD487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88;p27">
                <a:extLst>
                  <a:ext uri="{FF2B5EF4-FFF2-40B4-BE49-F238E27FC236}">
                    <a16:creationId xmlns:a16="http://schemas.microsoft.com/office/drawing/2014/main" id="{3DA4CF62-CF77-00CC-B897-2491089E478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89;p27">
                <a:extLst>
                  <a:ext uri="{FF2B5EF4-FFF2-40B4-BE49-F238E27FC236}">
                    <a16:creationId xmlns:a16="http://schemas.microsoft.com/office/drawing/2014/main" id="{A1AC07D2-F3C3-212E-589A-FFC6CAB4B74F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90;p27">
                <a:extLst>
                  <a:ext uri="{FF2B5EF4-FFF2-40B4-BE49-F238E27FC236}">
                    <a16:creationId xmlns:a16="http://schemas.microsoft.com/office/drawing/2014/main" id="{780330F4-2082-497B-F211-B147B7F03DF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291;p27">
                <a:extLst>
                  <a:ext uri="{FF2B5EF4-FFF2-40B4-BE49-F238E27FC236}">
                    <a16:creationId xmlns:a16="http://schemas.microsoft.com/office/drawing/2014/main" id="{BCD946F8-9C19-8687-6DD7-3AF3AFE6AD65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292;p27">
                <a:extLst>
                  <a:ext uri="{FF2B5EF4-FFF2-40B4-BE49-F238E27FC236}">
                    <a16:creationId xmlns:a16="http://schemas.microsoft.com/office/drawing/2014/main" id="{2F46DFF8-1F08-9883-1DE9-7D923FBED3F9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AC993B-554E-CC2D-0060-47F597751116}"/>
                </a:ext>
              </a:extLst>
            </p:cNvPr>
            <p:cNvSpPr txBox="1"/>
            <p:nvPr/>
          </p:nvSpPr>
          <p:spPr>
            <a:xfrm>
              <a:off x="3659201" y="4004375"/>
              <a:ext cx="5306047" cy="69619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5,87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27C772-953E-D932-D4B0-B43A2F14DBBA}"/>
              </a:ext>
            </a:extLst>
          </p:cNvPr>
          <p:cNvGrpSpPr/>
          <p:nvPr/>
        </p:nvGrpSpPr>
        <p:grpSpPr>
          <a:xfrm>
            <a:off x="1836015" y="2385013"/>
            <a:ext cx="8302911" cy="1230370"/>
            <a:chOff x="1861723" y="2134893"/>
            <a:chExt cx="8819884" cy="1270717"/>
          </a:xfrm>
        </p:grpSpPr>
        <p:sp>
          <p:nvSpPr>
            <p:cNvPr id="39" name="Rectangle: Rounded Corners 203">
              <a:extLst>
                <a:ext uri="{FF2B5EF4-FFF2-40B4-BE49-F238E27FC236}">
                  <a16:creationId xmlns:a16="http://schemas.microsoft.com/office/drawing/2014/main" id="{9A41D3E4-6944-A4B9-7BE4-E0C1E2FE9939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solidFill>
                <a:srgbClr val="ED7F5D"/>
              </a:solidFill>
              <a:extLst>
                <a:ext uri="{C807C97D-BFC1-408E-A445-0C87EB9F89A2}">
                  <ask:lineSketchStyleProps xmlns=""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grpSp>
          <p:nvGrpSpPr>
            <p:cNvPr id="40" name="Google Shape;438;p31">
              <a:extLst>
                <a:ext uri="{FF2B5EF4-FFF2-40B4-BE49-F238E27FC236}">
                  <a16:creationId xmlns:a16="http://schemas.microsoft.com/office/drawing/2014/main" id="{503C3DB9-F09C-22B9-75F4-9F7C17600536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42" name="Google Shape;439;p31">
                <a:extLst>
                  <a:ext uri="{FF2B5EF4-FFF2-40B4-BE49-F238E27FC236}">
                    <a16:creationId xmlns:a16="http://schemas.microsoft.com/office/drawing/2014/main" id="{DB117DDC-DC0C-D540-835D-9202851EAB42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40;p31">
                <a:extLst>
                  <a:ext uri="{FF2B5EF4-FFF2-40B4-BE49-F238E27FC236}">
                    <a16:creationId xmlns:a16="http://schemas.microsoft.com/office/drawing/2014/main" id="{E1101DF8-CEB4-D99E-17A4-244ECECFCB96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1;p31">
                <a:extLst>
                  <a:ext uri="{FF2B5EF4-FFF2-40B4-BE49-F238E27FC236}">
                    <a16:creationId xmlns:a16="http://schemas.microsoft.com/office/drawing/2014/main" id="{E4A0EFD1-2B6D-5868-9014-229FB807F5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42;p31">
                <a:extLst>
                  <a:ext uri="{FF2B5EF4-FFF2-40B4-BE49-F238E27FC236}">
                    <a16:creationId xmlns:a16="http://schemas.microsoft.com/office/drawing/2014/main" id="{3FBF6309-1CFA-0BD4-803F-5E7D46FAF33B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43;p31">
                <a:extLst>
                  <a:ext uri="{FF2B5EF4-FFF2-40B4-BE49-F238E27FC236}">
                    <a16:creationId xmlns:a16="http://schemas.microsoft.com/office/drawing/2014/main" id="{6D3CBE72-377F-4AC1-D1D8-084CAFCD42FA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44;p31">
                <a:extLst>
                  <a:ext uri="{FF2B5EF4-FFF2-40B4-BE49-F238E27FC236}">
                    <a16:creationId xmlns:a16="http://schemas.microsoft.com/office/drawing/2014/main" id="{8F5074DF-AADF-9022-72A5-5E50A8D2C194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45;p31">
                <a:extLst>
                  <a:ext uri="{FF2B5EF4-FFF2-40B4-BE49-F238E27FC236}">
                    <a16:creationId xmlns:a16="http://schemas.microsoft.com/office/drawing/2014/main" id="{80407728-2D5A-0FD3-1483-F6064BDB02B9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46;p31">
                <a:extLst>
                  <a:ext uri="{FF2B5EF4-FFF2-40B4-BE49-F238E27FC236}">
                    <a16:creationId xmlns:a16="http://schemas.microsoft.com/office/drawing/2014/main" id="{89BA7A2B-3DC1-8F8F-4CF2-33266DB0D615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47;p31">
                <a:extLst>
                  <a:ext uri="{FF2B5EF4-FFF2-40B4-BE49-F238E27FC236}">
                    <a16:creationId xmlns:a16="http://schemas.microsoft.com/office/drawing/2014/main" id="{2677FA7C-FDF4-EBC8-D514-452FF022AC2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48;p31">
                <a:extLst>
                  <a:ext uri="{FF2B5EF4-FFF2-40B4-BE49-F238E27FC236}">
                    <a16:creationId xmlns:a16="http://schemas.microsoft.com/office/drawing/2014/main" id="{584D9EDC-C87B-C6B4-6444-D968D2B32813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49;p31">
                <a:extLst>
                  <a:ext uri="{FF2B5EF4-FFF2-40B4-BE49-F238E27FC236}">
                    <a16:creationId xmlns:a16="http://schemas.microsoft.com/office/drawing/2014/main" id="{806694CE-4D99-4F55-8DAC-57EC9676EEBD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50;p31">
                <a:extLst>
                  <a:ext uri="{FF2B5EF4-FFF2-40B4-BE49-F238E27FC236}">
                    <a16:creationId xmlns:a16="http://schemas.microsoft.com/office/drawing/2014/main" id="{054FCBEA-A344-705D-2A8E-EB55D02BCB30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51;p31">
                <a:extLst>
                  <a:ext uri="{FF2B5EF4-FFF2-40B4-BE49-F238E27FC236}">
                    <a16:creationId xmlns:a16="http://schemas.microsoft.com/office/drawing/2014/main" id="{4FA392A0-4009-D16F-7B62-B61639F322E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52;p31">
                <a:extLst>
                  <a:ext uri="{FF2B5EF4-FFF2-40B4-BE49-F238E27FC236}">
                    <a16:creationId xmlns:a16="http://schemas.microsoft.com/office/drawing/2014/main" id="{DE1E5802-97F3-F4D7-A100-61B18AD9A1F4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53;p31">
                <a:extLst>
                  <a:ext uri="{FF2B5EF4-FFF2-40B4-BE49-F238E27FC236}">
                    <a16:creationId xmlns:a16="http://schemas.microsoft.com/office/drawing/2014/main" id="{53E8A02F-AD11-63C3-55AC-CDBE275D9A9A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366841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0F56AF-4931-0BED-1F77-B3545920AC09}"/>
                </a:ext>
              </a:extLst>
            </p:cNvPr>
            <p:cNvSpPr txBox="1"/>
            <p:nvPr/>
          </p:nvSpPr>
          <p:spPr>
            <a:xfrm>
              <a:off x="2955529" y="2542086"/>
              <a:ext cx="7214055" cy="66820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58,7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6A29FF7-77FB-84D4-9327-1EBCED451235}"/>
              </a:ext>
            </a:extLst>
          </p:cNvPr>
          <p:cNvGrpSpPr/>
          <p:nvPr/>
        </p:nvGrpSpPr>
        <p:grpSpPr>
          <a:xfrm>
            <a:off x="1562756" y="4906751"/>
            <a:ext cx="8447773" cy="1327117"/>
            <a:chOff x="1612674" y="5184381"/>
            <a:chExt cx="8973766" cy="1409055"/>
          </a:xfrm>
        </p:grpSpPr>
        <p:sp>
          <p:nvSpPr>
            <p:cNvPr id="58" name="Rectangle: Rounded Corners 205">
              <a:extLst>
                <a:ext uri="{FF2B5EF4-FFF2-40B4-BE49-F238E27FC236}">
                  <a16:creationId xmlns:a16="http://schemas.microsoft.com/office/drawing/2014/main" id="{12F82837-0250-CDE5-CD68-AE8D02A2A3E4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solidFill>
                <a:srgbClr val="ED7F5D"/>
              </a:solidFill>
              <a:extLst>
                <a:ext uri="{C807C97D-BFC1-408E-A445-0C87EB9F89A2}">
                  <ask:lineSketchStyleProps xmlns=""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grpSp>
          <p:nvGrpSpPr>
            <p:cNvPr id="59" name="Google Shape;293;p27">
              <a:extLst>
                <a:ext uri="{FF2B5EF4-FFF2-40B4-BE49-F238E27FC236}">
                  <a16:creationId xmlns:a16="http://schemas.microsoft.com/office/drawing/2014/main" id="{9109C8CD-5797-A5D4-5995-6D0B9504B79B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61" name="Google Shape;294;p27">
                <a:extLst>
                  <a:ext uri="{FF2B5EF4-FFF2-40B4-BE49-F238E27FC236}">
                    <a16:creationId xmlns:a16="http://schemas.microsoft.com/office/drawing/2014/main" id="{E6996BB8-E942-6163-DC3B-34945E756981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95;p27">
                <a:extLst>
                  <a:ext uri="{FF2B5EF4-FFF2-40B4-BE49-F238E27FC236}">
                    <a16:creationId xmlns:a16="http://schemas.microsoft.com/office/drawing/2014/main" id="{5838CC8C-B44B-2A2E-4118-F29794B899C1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96;p27">
                <a:extLst>
                  <a:ext uri="{FF2B5EF4-FFF2-40B4-BE49-F238E27FC236}">
                    <a16:creationId xmlns:a16="http://schemas.microsoft.com/office/drawing/2014/main" id="{3108EF5E-CFB2-F9C3-CF02-C2B88613480F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97;p27">
                <a:extLst>
                  <a:ext uri="{FF2B5EF4-FFF2-40B4-BE49-F238E27FC236}">
                    <a16:creationId xmlns:a16="http://schemas.microsoft.com/office/drawing/2014/main" id="{EFF76746-00C3-77F2-5F84-19C897D474C3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298;p27">
                <a:extLst>
                  <a:ext uri="{FF2B5EF4-FFF2-40B4-BE49-F238E27FC236}">
                    <a16:creationId xmlns:a16="http://schemas.microsoft.com/office/drawing/2014/main" id="{96DB1D9A-2776-E916-722C-B2B5C4724E93}"/>
                  </a:ext>
                </a:extLst>
              </p:cNvPr>
              <p:cNvSpPr/>
              <p:nvPr/>
            </p:nvSpPr>
            <p:spPr>
              <a:xfrm>
                <a:off x="3915358" y="1453863"/>
                <a:ext cx="428037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99;p27">
                <a:extLst>
                  <a:ext uri="{FF2B5EF4-FFF2-40B4-BE49-F238E27FC236}">
                    <a16:creationId xmlns:a16="http://schemas.microsoft.com/office/drawing/2014/main" id="{44965A53-F5FA-8605-AC0F-4ADE7F87BAAD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300;p27">
                <a:extLst>
                  <a:ext uri="{FF2B5EF4-FFF2-40B4-BE49-F238E27FC236}">
                    <a16:creationId xmlns:a16="http://schemas.microsoft.com/office/drawing/2014/main" id="{FD52910A-5F8B-0BF3-BC41-46A4AAB408C9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301;p27">
                <a:extLst>
                  <a:ext uri="{FF2B5EF4-FFF2-40B4-BE49-F238E27FC236}">
                    <a16:creationId xmlns:a16="http://schemas.microsoft.com/office/drawing/2014/main" id="{3BFC87AD-EFDE-90FE-40DA-9AC1B4E797FD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302;p27">
                <a:extLst>
                  <a:ext uri="{FF2B5EF4-FFF2-40B4-BE49-F238E27FC236}">
                    <a16:creationId xmlns:a16="http://schemas.microsoft.com/office/drawing/2014/main" id="{A725553B-3F11-0704-3D76-195EE1883A0F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303;p27">
                <a:extLst>
                  <a:ext uri="{FF2B5EF4-FFF2-40B4-BE49-F238E27FC236}">
                    <a16:creationId xmlns:a16="http://schemas.microsoft.com/office/drawing/2014/main" id="{A0191D27-B73B-9A90-B851-3FE632954FC1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304;p27">
                <a:extLst>
                  <a:ext uri="{FF2B5EF4-FFF2-40B4-BE49-F238E27FC236}">
                    <a16:creationId xmlns:a16="http://schemas.microsoft.com/office/drawing/2014/main" id="{39DEEDBD-BA79-B956-A189-1BDA431D884B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305;p27">
                <a:extLst>
                  <a:ext uri="{FF2B5EF4-FFF2-40B4-BE49-F238E27FC236}">
                    <a16:creationId xmlns:a16="http://schemas.microsoft.com/office/drawing/2014/main" id="{EC80BCC8-920F-8279-4877-53F1606D3EF9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306;p27">
                <a:extLst>
                  <a:ext uri="{FF2B5EF4-FFF2-40B4-BE49-F238E27FC236}">
                    <a16:creationId xmlns:a16="http://schemas.microsoft.com/office/drawing/2014/main" id="{166E41A4-FC3D-09B6-FCAB-F2847745474D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307;p27">
                <a:extLst>
                  <a:ext uri="{FF2B5EF4-FFF2-40B4-BE49-F238E27FC236}">
                    <a16:creationId xmlns:a16="http://schemas.microsoft.com/office/drawing/2014/main" id="{F92444B5-8BBE-4C81-9C02-CB79C7FE2CBC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308;p27">
                <a:extLst>
                  <a:ext uri="{FF2B5EF4-FFF2-40B4-BE49-F238E27FC236}">
                    <a16:creationId xmlns:a16="http://schemas.microsoft.com/office/drawing/2014/main" id="{3788FD42-86F5-3CF8-3043-4C43481D794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309;p27">
                <a:extLst>
                  <a:ext uri="{FF2B5EF4-FFF2-40B4-BE49-F238E27FC236}">
                    <a16:creationId xmlns:a16="http://schemas.microsoft.com/office/drawing/2014/main" id="{91479F5F-3BC5-03CD-913D-643E3AAEE985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310;p27">
                <a:extLst>
                  <a:ext uri="{FF2B5EF4-FFF2-40B4-BE49-F238E27FC236}">
                    <a16:creationId xmlns:a16="http://schemas.microsoft.com/office/drawing/2014/main" id="{19D73551-B2E2-2427-0A4A-6A7E8BE6CF40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311;p27">
                <a:extLst>
                  <a:ext uri="{FF2B5EF4-FFF2-40B4-BE49-F238E27FC236}">
                    <a16:creationId xmlns:a16="http://schemas.microsoft.com/office/drawing/2014/main" id="{D1063AE1-4B96-BD1C-2A03-51179FE0AF36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312;p27">
                <a:extLst>
                  <a:ext uri="{FF2B5EF4-FFF2-40B4-BE49-F238E27FC236}">
                    <a16:creationId xmlns:a16="http://schemas.microsoft.com/office/drawing/2014/main" id="{BD564F2F-3EA2-02D6-D4A7-562E14B5E72B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313;p27">
                <a:extLst>
                  <a:ext uri="{FF2B5EF4-FFF2-40B4-BE49-F238E27FC236}">
                    <a16:creationId xmlns:a16="http://schemas.microsoft.com/office/drawing/2014/main" id="{DB5EC536-27CA-B598-98DB-78A3650088FF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314;p27">
                <a:extLst>
                  <a:ext uri="{FF2B5EF4-FFF2-40B4-BE49-F238E27FC236}">
                    <a16:creationId xmlns:a16="http://schemas.microsoft.com/office/drawing/2014/main" id="{F035C354-D169-F7C3-917C-694FD79CF316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1E7C29-2C7F-79BD-B8E9-EE91E0A1544C}"/>
                </a:ext>
              </a:extLst>
            </p:cNvPr>
            <p:cNvSpPr txBox="1"/>
            <p:nvPr/>
          </p:nvSpPr>
          <p:spPr>
            <a:xfrm>
              <a:off x="3227062" y="5721946"/>
              <a:ext cx="6371491" cy="68693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0,587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2" name="Google Shape;1408;p39">
            <a:extLst>
              <a:ext uri="{FF2B5EF4-FFF2-40B4-BE49-F238E27FC236}">
                <a16:creationId xmlns:a16="http://schemas.microsoft.com/office/drawing/2014/main" id="{AC3EB7E7-6058-FACE-2896-CBF8EFA4941E}"/>
              </a:ext>
            </a:extLst>
          </p:cNvPr>
          <p:cNvGrpSpPr/>
          <p:nvPr/>
        </p:nvGrpSpPr>
        <p:grpSpPr>
          <a:xfrm flipH="1">
            <a:off x="9373982" y="5278800"/>
            <a:ext cx="1506754" cy="1461213"/>
            <a:chOff x="2178000" y="1370575"/>
            <a:chExt cx="1417475" cy="1417450"/>
          </a:xfrm>
        </p:grpSpPr>
        <p:sp>
          <p:nvSpPr>
            <p:cNvPr id="83" name="Google Shape;1409;p39">
              <a:extLst>
                <a:ext uri="{FF2B5EF4-FFF2-40B4-BE49-F238E27FC236}">
                  <a16:creationId xmlns:a16="http://schemas.microsoft.com/office/drawing/2014/main" id="{4D65334E-B978-243E-C541-9AD2E6EF4B73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10;p39">
              <a:extLst>
                <a:ext uri="{FF2B5EF4-FFF2-40B4-BE49-F238E27FC236}">
                  <a16:creationId xmlns:a16="http://schemas.microsoft.com/office/drawing/2014/main" id="{58563B94-085F-3F33-A5ED-7C5BAE48806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11;p39">
              <a:extLst>
                <a:ext uri="{FF2B5EF4-FFF2-40B4-BE49-F238E27FC236}">
                  <a16:creationId xmlns:a16="http://schemas.microsoft.com/office/drawing/2014/main" id="{6AEE0E9D-53D0-09FD-2993-4BB634FDDDB1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12;p39">
              <a:extLst>
                <a:ext uri="{FF2B5EF4-FFF2-40B4-BE49-F238E27FC236}">
                  <a16:creationId xmlns:a16="http://schemas.microsoft.com/office/drawing/2014/main" id="{DEC0C61F-1D4B-91BA-DC16-10AB1C68DD35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13;p39">
              <a:extLst>
                <a:ext uri="{FF2B5EF4-FFF2-40B4-BE49-F238E27FC236}">
                  <a16:creationId xmlns:a16="http://schemas.microsoft.com/office/drawing/2014/main" id="{8E2C59EE-CB8E-235A-A276-64A13CC7D63D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14;p39">
              <a:extLst>
                <a:ext uri="{FF2B5EF4-FFF2-40B4-BE49-F238E27FC236}">
                  <a16:creationId xmlns:a16="http://schemas.microsoft.com/office/drawing/2014/main" id="{84842469-573D-E3E9-9075-F86DDED50D05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15;p39">
              <a:extLst>
                <a:ext uri="{FF2B5EF4-FFF2-40B4-BE49-F238E27FC236}">
                  <a16:creationId xmlns:a16="http://schemas.microsoft.com/office/drawing/2014/main" id="{BE765DDD-78E4-5569-6C61-6C1D48819167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16;p39">
              <a:extLst>
                <a:ext uri="{FF2B5EF4-FFF2-40B4-BE49-F238E27FC236}">
                  <a16:creationId xmlns:a16="http://schemas.microsoft.com/office/drawing/2014/main" id="{F0B58166-E98A-7663-F74E-643732F5463F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17;p39">
              <a:extLst>
                <a:ext uri="{FF2B5EF4-FFF2-40B4-BE49-F238E27FC236}">
                  <a16:creationId xmlns:a16="http://schemas.microsoft.com/office/drawing/2014/main" id="{634EEBD2-DF41-769C-DE45-C7180CF5E6F5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18;p39">
              <a:extLst>
                <a:ext uri="{FF2B5EF4-FFF2-40B4-BE49-F238E27FC236}">
                  <a16:creationId xmlns:a16="http://schemas.microsoft.com/office/drawing/2014/main" id="{D475EA19-67C9-2E52-4CFE-5DF7B6D07DC6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19;p39">
              <a:extLst>
                <a:ext uri="{FF2B5EF4-FFF2-40B4-BE49-F238E27FC236}">
                  <a16:creationId xmlns:a16="http://schemas.microsoft.com/office/drawing/2014/main" id="{3C0E2149-2A88-1D23-9A6F-DDB51446A4E0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20;p39">
              <a:extLst>
                <a:ext uri="{FF2B5EF4-FFF2-40B4-BE49-F238E27FC236}">
                  <a16:creationId xmlns:a16="http://schemas.microsoft.com/office/drawing/2014/main" id="{2A5FE82C-2FE0-9F92-8650-11231587013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421;p39">
              <a:extLst>
                <a:ext uri="{FF2B5EF4-FFF2-40B4-BE49-F238E27FC236}">
                  <a16:creationId xmlns:a16="http://schemas.microsoft.com/office/drawing/2014/main" id="{C6C8A716-6D0F-06D4-C97F-F0A36EA64D2F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422;p39">
              <a:extLst>
                <a:ext uri="{FF2B5EF4-FFF2-40B4-BE49-F238E27FC236}">
                  <a16:creationId xmlns:a16="http://schemas.microsoft.com/office/drawing/2014/main" id="{79AD8323-0B8E-DA3E-DF6D-AB718C042D6F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118;p4">
            <a:extLst>
              <a:ext uri="{FF2B5EF4-FFF2-40B4-BE49-F238E27FC236}">
                <a16:creationId xmlns:a16="http://schemas.microsoft.com/office/drawing/2014/main" id="{66F04F1B-FAFF-4B67-6691-8383BEE2A393}"/>
              </a:ext>
            </a:extLst>
          </p:cNvPr>
          <p:cNvSpPr/>
          <p:nvPr/>
        </p:nvSpPr>
        <p:spPr>
          <a:xfrm rot="19980337">
            <a:off x="9467224" y="2638782"/>
            <a:ext cx="1212359" cy="1189293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" name="Google Shape;118;p4">
            <a:extLst>
              <a:ext uri="{FF2B5EF4-FFF2-40B4-BE49-F238E27FC236}">
                <a16:creationId xmlns:a16="http://schemas.microsoft.com/office/drawing/2014/main" id="{488F3532-9D55-1B46-E972-02247F9E28B9}"/>
              </a:ext>
            </a:extLst>
          </p:cNvPr>
          <p:cNvSpPr/>
          <p:nvPr/>
        </p:nvSpPr>
        <p:spPr>
          <a:xfrm rot="19980337">
            <a:off x="8063549" y="3815261"/>
            <a:ext cx="1227385" cy="141015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501" y="-270971"/>
            <a:ext cx="1635947" cy="1834407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598F94FB-0DF1-8F15-172B-E40A0E96B477}"/>
              </a:ext>
            </a:extLst>
          </p:cNvPr>
          <p:cNvSpPr txBox="1"/>
          <p:nvPr/>
        </p:nvSpPr>
        <p:spPr>
          <a:xfrm>
            <a:off x="796049" y="1419925"/>
            <a:ext cx="10248187" cy="851297"/>
          </a:xfrm>
          <a:prstGeom prst="roundRect">
            <a:avLst/>
          </a:prstGeom>
          <a:solidFill>
            <a:srgbClr val="DB6166">
              <a:alpha val="46000"/>
            </a:srgbClr>
          </a:solidFill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587 x 0,001 = ?</a:t>
            </a:r>
            <a:endParaRPr lang="vi-VN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410" y="-140525"/>
            <a:ext cx="1857674" cy="18833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678A712-A920-F12A-1FD7-4F015E49E559}"/>
              </a:ext>
            </a:extLst>
          </p:cNvPr>
          <p:cNvGrpSpPr/>
          <p:nvPr/>
        </p:nvGrpSpPr>
        <p:grpSpPr>
          <a:xfrm>
            <a:off x="1953399" y="3763515"/>
            <a:ext cx="8045591" cy="1106228"/>
            <a:chOff x="2098496" y="3659454"/>
            <a:chExt cx="8546543" cy="1198789"/>
          </a:xfrm>
        </p:grpSpPr>
        <p:sp>
          <p:nvSpPr>
            <p:cNvPr id="13" name="Rectangle: Rounded Corners 204">
              <a:extLst>
                <a:ext uri="{FF2B5EF4-FFF2-40B4-BE49-F238E27FC236}">
                  <a16:creationId xmlns:a16="http://schemas.microsoft.com/office/drawing/2014/main" id="{D4A8AEE6-652F-5802-872D-B0BE9615D12B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solidFill>
                <a:srgbClr val="ED7F5D"/>
              </a:solidFill>
              <a:extLst>
                <a:ext uri="{C807C97D-BFC1-408E-A445-0C87EB9F89A2}">
                  <ask:lineSketchStyleProps xmlns=""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grpSp>
          <p:nvGrpSpPr>
            <p:cNvPr id="14" name="Google Shape;282;p27">
              <a:extLst>
                <a:ext uri="{FF2B5EF4-FFF2-40B4-BE49-F238E27FC236}">
                  <a16:creationId xmlns:a16="http://schemas.microsoft.com/office/drawing/2014/main" id="{94BD5A3D-3A11-5F33-2C76-24C5AE85503F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6" name="Google Shape;283;p27">
                <a:extLst>
                  <a:ext uri="{FF2B5EF4-FFF2-40B4-BE49-F238E27FC236}">
                    <a16:creationId xmlns:a16="http://schemas.microsoft.com/office/drawing/2014/main" id="{D141B7AC-D6BF-37F9-3C64-28EB37B5C7AA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84;p27">
                <a:extLst>
                  <a:ext uri="{FF2B5EF4-FFF2-40B4-BE49-F238E27FC236}">
                    <a16:creationId xmlns:a16="http://schemas.microsoft.com/office/drawing/2014/main" id="{BBDB565D-EEB6-93E9-F21E-758025BDE05F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85;p27">
                <a:extLst>
                  <a:ext uri="{FF2B5EF4-FFF2-40B4-BE49-F238E27FC236}">
                    <a16:creationId xmlns:a16="http://schemas.microsoft.com/office/drawing/2014/main" id="{E07A2DDB-0D12-B7B2-8E44-BFE3ECA64DA1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286;p27">
                <a:extLst>
                  <a:ext uri="{FF2B5EF4-FFF2-40B4-BE49-F238E27FC236}">
                    <a16:creationId xmlns:a16="http://schemas.microsoft.com/office/drawing/2014/main" id="{CED07893-5A17-D638-247E-236164C445D6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23129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87;p27">
                <a:extLst>
                  <a:ext uri="{FF2B5EF4-FFF2-40B4-BE49-F238E27FC236}">
                    <a16:creationId xmlns:a16="http://schemas.microsoft.com/office/drawing/2014/main" id="{0B8AD62F-5E03-3606-45F8-DF725A8DD487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88;p27">
                <a:extLst>
                  <a:ext uri="{FF2B5EF4-FFF2-40B4-BE49-F238E27FC236}">
                    <a16:creationId xmlns:a16="http://schemas.microsoft.com/office/drawing/2014/main" id="{3DA4CF62-CF77-00CC-B897-2491089E478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9;p27">
                <a:extLst>
                  <a:ext uri="{FF2B5EF4-FFF2-40B4-BE49-F238E27FC236}">
                    <a16:creationId xmlns:a16="http://schemas.microsoft.com/office/drawing/2014/main" id="{A1AC07D2-F3C3-212E-589A-FFC6CAB4B74F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90;p27">
                <a:extLst>
                  <a:ext uri="{FF2B5EF4-FFF2-40B4-BE49-F238E27FC236}">
                    <a16:creationId xmlns:a16="http://schemas.microsoft.com/office/drawing/2014/main" id="{780330F4-2082-497B-F211-B147B7F03DF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91;p27">
                <a:extLst>
                  <a:ext uri="{FF2B5EF4-FFF2-40B4-BE49-F238E27FC236}">
                    <a16:creationId xmlns:a16="http://schemas.microsoft.com/office/drawing/2014/main" id="{BCD946F8-9C19-8687-6DD7-3AF3AFE6AD65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92;p27">
                <a:extLst>
                  <a:ext uri="{FF2B5EF4-FFF2-40B4-BE49-F238E27FC236}">
                    <a16:creationId xmlns:a16="http://schemas.microsoft.com/office/drawing/2014/main" id="{2F46DFF8-1F08-9883-1DE9-7D923FBED3F9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AC993B-554E-CC2D-0060-47F597751116}"/>
                </a:ext>
              </a:extLst>
            </p:cNvPr>
            <p:cNvSpPr txBox="1"/>
            <p:nvPr/>
          </p:nvSpPr>
          <p:spPr>
            <a:xfrm>
              <a:off x="3932488" y="4009454"/>
              <a:ext cx="5306047" cy="70112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387,6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27C772-953E-D932-D4B0-B43A2F14DBBA}"/>
              </a:ext>
            </a:extLst>
          </p:cNvPr>
          <p:cNvGrpSpPr/>
          <p:nvPr/>
        </p:nvGrpSpPr>
        <p:grpSpPr>
          <a:xfrm>
            <a:off x="1836015" y="2393651"/>
            <a:ext cx="8302911" cy="1221732"/>
            <a:chOff x="1861723" y="2134893"/>
            <a:chExt cx="8819884" cy="1270717"/>
          </a:xfrm>
        </p:grpSpPr>
        <p:sp>
          <p:nvSpPr>
            <p:cNvPr id="27" name="Rectangle: Rounded Corners 203">
              <a:extLst>
                <a:ext uri="{FF2B5EF4-FFF2-40B4-BE49-F238E27FC236}">
                  <a16:creationId xmlns:a16="http://schemas.microsoft.com/office/drawing/2014/main" id="{9A41D3E4-6944-A4B9-7BE4-E0C1E2FE9939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solidFill>
                <a:srgbClr val="ED7F5D"/>
              </a:solidFill>
              <a:extLst>
                <a:ext uri="{C807C97D-BFC1-408E-A445-0C87EB9F89A2}">
                  <ask:lineSketchStyleProps xmlns=""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grpSp>
          <p:nvGrpSpPr>
            <p:cNvPr id="28" name="Google Shape;438;p31">
              <a:extLst>
                <a:ext uri="{FF2B5EF4-FFF2-40B4-BE49-F238E27FC236}">
                  <a16:creationId xmlns:a16="http://schemas.microsoft.com/office/drawing/2014/main" id="{503C3DB9-F09C-22B9-75F4-9F7C17600536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0" name="Google Shape;439;p31">
                <a:extLst>
                  <a:ext uri="{FF2B5EF4-FFF2-40B4-BE49-F238E27FC236}">
                    <a16:creationId xmlns:a16="http://schemas.microsoft.com/office/drawing/2014/main" id="{DB117DDC-DC0C-D540-835D-9202851EAB42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440;p31">
                <a:extLst>
                  <a:ext uri="{FF2B5EF4-FFF2-40B4-BE49-F238E27FC236}">
                    <a16:creationId xmlns:a16="http://schemas.microsoft.com/office/drawing/2014/main" id="{E1101DF8-CEB4-D99E-17A4-244ECECFCB96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41;p31">
                <a:extLst>
                  <a:ext uri="{FF2B5EF4-FFF2-40B4-BE49-F238E27FC236}">
                    <a16:creationId xmlns:a16="http://schemas.microsoft.com/office/drawing/2014/main" id="{E4A0EFD1-2B6D-5868-9014-229FB807F5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42;p31">
                <a:extLst>
                  <a:ext uri="{FF2B5EF4-FFF2-40B4-BE49-F238E27FC236}">
                    <a16:creationId xmlns:a16="http://schemas.microsoft.com/office/drawing/2014/main" id="{3FBF6309-1CFA-0BD4-803F-5E7D46FAF33B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443;p31">
                <a:extLst>
                  <a:ext uri="{FF2B5EF4-FFF2-40B4-BE49-F238E27FC236}">
                    <a16:creationId xmlns:a16="http://schemas.microsoft.com/office/drawing/2014/main" id="{6D3CBE72-377F-4AC1-D1D8-084CAFCD42FA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44;p31">
                <a:extLst>
                  <a:ext uri="{FF2B5EF4-FFF2-40B4-BE49-F238E27FC236}">
                    <a16:creationId xmlns:a16="http://schemas.microsoft.com/office/drawing/2014/main" id="{8F5074DF-AADF-9022-72A5-5E50A8D2C194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45;p31">
                <a:extLst>
                  <a:ext uri="{FF2B5EF4-FFF2-40B4-BE49-F238E27FC236}">
                    <a16:creationId xmlns:a16="http://schemas.microsoft.com/office/drawing/2014/main" id="{80407728-2D5A-0FD3-1483-F6064BDB02B9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46;p31">
                <a:extLst>
                  <a:ext uri="{FF2B5EF4-FFF2-40B4-BE49-F238E27FC236}">
                    <a16:creationId xmlns:a16="http://schemas.microsoft.com/office/drawing/2014/main" id="{89BA7A2B-3DC1-8F8F-4CF2-33266DB0D615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47;p31">
                <a:extLst>
                  <a:ext uri="{FF2B5EF4-FFF2-40B4-BE49-F238E27FC236}">
                    <a16:creationId xmlns:a16="http://schemas.microsoft.com/office/drawing/2014/main" id="{2677FA7C-FDF4-EBC8-D514-452FF022AC2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48;p31">
                <a:extLst>
                  <a:ext uri="{FF2B5EF4-FFF2-40B4-BE49-F238E27FC236}">
                    <a16:creationId xmlns:a16="http://schemas.microsoft.com/office/drawing/2014/main" id="{584D9EDC-C87B-C6B4-6444-D968D2B32813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49;p31">
                <a:extLst>
                  <a:ext uri="{FF2B5EF4-FFF2-40B4-BE49-F238E27FC236}">
                    <a16:creationId xmlns:a16="http://schemas.microsoft.com/office/drawing/2014/main" id="{806694CE-4D99-4F55-8DAC-57EC9676EEBD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50;p31">
                <a:extLst>
                  <a:ext uri="{FF2B5EF4-FFF2-40B4-BE49-F238E27FC236}">
                    <a16:creationId xmlns:a16="http://schemas.microsoft.com/office/drawing/2014/main" id="{054FCBEA-A344-705D-2A8E-EB55D02BCB30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51;p31">
                <a:extLst>
                  <a:ext uri="{FF2B5EF4-FFF2-40B4-BE49-F238E27FC236}">
                    <a16:creationId xmlns:a16="http://schemas.microsoft.com/office/drawing/2014/main" id="{4FA392A0-4009-D16F-7B62-B61639F322E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52;p31">
                <a:extLst>
                  <a:ext uri="{FF2B5EF4-FFF2-40B4-BE49-F238E27FC236}">
                    <a16:creationId xmlns:a16="http://schemas.microsoft.com/office/drawing/2014/main" id="{DE1E5802-97F3-F4D7-A100-61B18AD9A1F4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53;p31">
                <a:extLst>
                  <a:ext uri="{FF2B5EF4-FFF2-40B4-BE49-F238E27FC236}">
                    <a16:creationId xmlns:a16="http://schemas.microsoft.com/office/drawing/2014/main" id="{53E8A02F-AD11-63C3-55AC-CDBE275D9A9A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366841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0F56AF-4931-0BED-1F77-B3545920AC09}"/>
                </a:ext>
              </a:extLst>
            </p:cNvPr>
            <p:cNvSpPr txBox="1"/>
            <p:nvPr/>
          </p:nvSpPr>
          <p:spPr>
            <a:xfrm>
              <a:off x="3049945" y="2543336"/>
              <a:ext cx="7214055" cy="67292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3 876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6A29FF7-77FB-84D4-9327-1EBCED451235}"/>
              </a:ext>
            </a:extLst>
          </p:cNvPr>
          <p:cNvGrpSpPr/>
          <p:nvPr/>
        </p:nvGrpSpPr>
        <p:grpSpPr>
          <a:xfrm>
            <a:off x="1562756" y="4916068"/>
            <a:ext cx="8447773" cy="1317800"/>
            <a:chOff x="1612674" y="5184381"/>
            <a:chExt cx="8973766" cy="1409055"/>
          </a:xfrm>
        </p:grpSpPr>
        <p:sp>
          <p:nvSpPr>
            <p:cNvPr id="46" name="Rectangle: Rounded Corners 205">
              <a:extLst>
                <a:ext uri="{FF2B5EF4-FFF2-40B4-BE49-F238E27FC236}">
                  <a16:creationId xmlns:a16="http://schemas.microsoft.com/office/drawing/2014/main" id="{12F82837-0250-CDE5-CD68-AE8D02A2A3E4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solidFill>
                <a:srgbClr val="ED7F5D"/>
              </a:solidFill>
              <a:extLst>
                <a:ext uri="{C807C97D-BFC1-408E-A445-0C87EB9F89A2}">
                  <ask:lineSketchStyleProps xmlns=""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grpSp>
          <p:nvGrpSpPr>
            <p:cNvPr id="47" name="Google Shape;293;p27">
              <a:extLst>
                <a:ext uri="{FF2B5EF4-FFF2-40B4-BE49-F238E27FC236}">
                  <a16:creationId xmlns:a16="http://schemas.microsoft.com/office/drawing/2014/main" id="{9109C8CD-5797-A5D4-5995-6D0B9504B79B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49" name="Google Shape;294;p27">
                <a:extLst>
                  <a:ext uri="{FF2B5EF4-FFF2-40B4-BE49-F238E27FC236}">
                    <a16:creationId xmlns:a16="http://schemas.microsoft.com/office/drawing/2014/main" id="{E6996BB8-E942-6163-DC3B-34945E756981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95;p27">
                <a:extLst>
                  <a:ext uri="{FF2B5EF4-FFF2-40B4-BE49-F238E27FC236}">
                    <a16:creationId xmlns:a16="http://schemas.microsoft.com/office/drawing/2014/main" id="{5838CC8C-B44B-2A2E-4118-F29794B899C1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96;p27">
                <a:extLst>
                  <a:ext uri="{FF2B5EF4-FFF2-40B4-BE49-F238E27FC236}">
                    <a16:creationId xmlns:a16="http://schemas.microsoft.com/office/drawing/2014/main" id="{3108EF5E-CFB2-F9C3-CF02-C2B88613480F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97;p27">
                <a:extLst>
                  <a:ext uri="{FF2B5EF4-FFF2-40B4-BE49-F238E27FC236}">
                    <a16:creationId xmlns:a16="http://schemas.microsoft.com/office/drawing/2014/main" id="{EFF76746-00C3-77F2-5F84-19C897D474C3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98;p27">
                <a:extLst>
                  <a:ext uri="{FF2B5EF4-FFF2-40B4-BE49-F238E27FC236}">
                    <a16:creationId xmlns:a16="http://schemas.microsoft.com/office/drawing/2014/main" id="{96DB1D9A-2776-E916-722C-B2B5C4724E93}"/>
                  </a:ext>
                </a:extLst>
              </p:cNvPr>
              <p:cNvSpPr/>
              <p:nvPr/>
            </p:nvSpPr>
            <p:spPr>
              <a:xfrm>
                <a:off x="3915358" y="1453863"/>
                <a:ext cx="428037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99;p27">
                <a:extLst>
                  <a:ext uri="{FF2B5EF4-FFF2-40B4-BE49-F238E27FC236}">
                    <a16:creationId xmlns:a16="http://schemas.microsoft.com/office/drawing/2014/main" id="{44965A53-F5FA-8605-AC0F-4ADE7F87BAAD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00;p27">
                <a:extLst>
                  <a:ext uri="{FF2B5EF4-FFF2-40B4-BE49-F238E27FC236}">
                    <a16:creationId xmlns:a16="http://schemas.microsoft.com/office/drawing/2014/main" id="{FD52910A-5F8B-0BF3-BC41-46A4AAB408C9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01;p27">
                <a:extLst>
                  <a:ext uri="{FF2B5EF4-FFF2-40B4-BE49-F238E27FC236}">
                    <a16:creationId xmlns:a16="http://schemas.microsoft.com/office/drawing/2014/main" id="{3BFC87AD-EFDE-90FE-40DA-9AC1B4E797FD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02;p27">
                <a:extLst>
                  <a:ext uri="{FF2B5EF4-FFF2-40B4-BE49-F238E27FC236}">
                    <a16:creationId xmlns:a16="http://schemas.microsoft.com/office/drawing/2014/main" id="{A725553B-3F11-0704-3D76-195EE1883A0F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03;p27">
                <a:extLst>
                  <a:ext uri="{FF2B5EF4-FFF2-40B4-BE49-F238E27FC236}">
                    <a16:creationId xmlns:a16="http://schemas.microsoft.com/office/drawing/2014/main" id="{A0191D27-B73B-9A90-B851-3FE632954FC1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304;p27">
                <a:extLst>
                  <a:ext uri="{FF2B5EF4-FFF2-40B4-BE49-F238E27FC236}">
                    <a16:creationId xmlns:a16="http://schemas.microsoft.com/office/drawing/2014/main" id="{39DEEDBD-BA79-B956-A189-1BDA431D884B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305;p27">
                <a:extLst>
                  <a:ext uri="{FF2B5EF4-FFF2-40B4-BE49-F238E27FC236}">
                    <a16:creationId xmlns:a16="http://schemas.microsoft.com/office/drawing/2014/main" id="{EC80BCC8-920F-8279-4877-53F1606D3EF9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306;p27">
                <a:extLst>
                  <a:ext uri="{FF2B5EF4-FFF2-40B4-BE49-F238E27FC236}">
                    <a16:creationId xmlns:a16="http://schemas.microsoft.com/office/drawing/2014/main" id="{166E41A4-FC3D-09B6-FCAB-F2847745474D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307;p27">
                <a:extLst>
                  <a:ext uri="{FF2B5EF4-FFF2-40B4-BE49-F238E27FC236}">
                    <a16:creationId xmlns:a16="http://schemas.microsoft.com/office/drawing/2014/main" id="{F92444B5-8BBE-4C81-9C02-CB79C7FE2CBC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308;p27">
                <a:extLst>
                  <a:ext uri="{FF2B5EF4-FFF2-40B4-BE49-F238E27FC236}">
                    <a16:creationId xmlns:a16="http://schemas.microsoft.com/office/drawing/2014/main" id="{3788FD42-86F5-3CF8-3043-4C43481D794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309;p27">
                <a:extLst>
                  <a:ext uri="{FF2B5EF4-FFF2-40B4-BE49-F238E27FC236}">
                    <a16:creationId xmlns:a16="http://schemas.microsoft.com/office/drawing/2014/main" id="{91479F5F-3BC5-03CD-913D-643E3AAEE985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310;p27">
                <a:extLst>
                  <a:ext uri="{FF2B5EF4-FFF2-40B4-BE49-F238E27FC236}">
                    <a16:creationId xmlns:a16="http://schemas.microsoft.com/office/drawing/2014/main" id="{19D73551-B2E2-2427-0A4A-6A7E8BE6CF40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311;p27">
                <a:extLst>
                  <a:ext uri="{FF2B5EF4-FFF2-40B4-BE49-F238E27FC236}">
                    <a16:creationId xmlns:a16="http://schemas.microsoft.com/office/drawing/2014/main" id="{D1063AE1-4B96-BD1C-2A03-51179FE0AF36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312;p27">
                <a:extLst>
                  <a:ext uri="{FF2B5EF4-FFF2-40B4-BE49-F238E27FC236}">
                    <a16:creationId xmlns:a16="http://schemas.microsoft.com/office/drawing/2014/main" id="{BD564F2F-3EA2-02D6-D4A7-562E14B5E72B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313;p27">
                <a:extLst>
                  <a:ext uri="{FF2B5EF4-FFF2-40B4-BE49-F238E27FC236}">
                    <a16:creationId xmlns:a16="http://schemas.microsoft.com/office/drawing/2014/main" id="{DB5EC536-27CA-B598-98DB-78A3650088FF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314;p27">
                <a:extLst>
                  <a:ext uri="{FF2B5EF4-FFF2-40B4-BE49-F238E27FC236}">
                    <a16:creationId xmlns:a16="http://schemas.microsoft.com/office/drawing/2014/main" id="{F035C354-D169-F7C3-917C-694FD79CF316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1E7C29-2C7F-79BD-B8E9-EE91E0A1544C}"/>
                </a:ext>
              </a:extLst>
            </p:cNvPr>
            <p:cNvSpPr txBox="1"/>
            <p:nvPr/>
          </p:nvSpPr>
          <p:spPr>
            <a:xfrm>
              <a:off x="3228083" y="5693317"/>
              <a:ext cx="6371491" cy="691788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38,76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98F94FB-0DF1-8F15-172B-E40A0E96B477}"/>
              </a:ext>
            </a:extLst>
          </p:cNvPr>
          <p:cNvSpPr txBox="1"/>
          <p:nvPr/>
        </p:nvSpPr>
        <p:spPr>
          <a:xfrm>
            <a:off x="796049" y="1419925"/>
            <a:ext cx="10248187" cy="783193"/>
          </a:xfrm>
          <a:prstGeom prst="roundRect">
            <a:avLst/>
          </a:prstGeom>
          <a:solidFill>
            <a:srgbClr val="DB6166">
              <a:alpha val="46000"/>
            </a:srgbClr>
          </a:solidFill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3,876 x 1 000</a:t>
            </a:r>
            <a:endParaRPr lang="vi-VN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1" name="Google Shape;1408;p39">
            <a:extLst>
              <a:ext uri="{FF2B5EF4-FFF2-40B4-BE49-F238E27FC236}">
                <a16:creationId xmlns:a16="http://schemas.microsoft.com/office/drawing/2014/main" id="{AC3EB7E7-6058-FACE-2896-CBF8EFA4941E}"/>
              </a:ext>
            </a:extLst>
          </p:cNvPr>
          <p:cNvGrpSpPr/>
          <p:nvPr/>
        </p:nvGrpSpPr>
        <p:grpSpPr>
          <a:xfrm flipH="1">
            <a:off x="9473325" y="2439958"/>
            <a:ext cx="1250013" cy="1239253"/>
            <a:chOff x="2178000" y="1370575"/>
            <a:chExt cx="1417475" cy="1417450"/>
          </a:xfrm>
        </p:grpSpPr>
        <p:sp>
          <p:nvSpPr>
            <p:cNvPr id="72" name="Google Shape;1409;p39">
              <a:extLst>
                <a:ext uri="{FF2B5EF4-FFF2-40B4-BE49-F238E27FC236}">
                  <a16:creationId xmlns:a16="http://schemas.microsoft.com/office/drawing/2014/main" id="{4D65334E-B978-243E-C541-9AD2E6EF4B73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10;p39">
              <a:extLst>
                <a:ext uri="{FF2B5EF4-FFF2-40B4-BE49-F238E27FC236}">
                  <a16:creationId xmlns:a16="http://schemas.microsoft.com/office/drawing/2014/main" id="{58563B94-085F-3F33-A5ED-7C5BAE48806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11;p39">
              <a:extLst>
                <a:ext uri="{FF2B5EF4-FFF2-40B4-BE49-F238E27FC236}">
                  <a16:creationId xmlns:a16="http://schemas.microsoft.com/office/drawing/2014/main" id="{6AEE0E9D-53D0-09FD-2993-4BB634FDDDB1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12;p39">
              <a:extLst>
                <a:ext uri="{FF2B5EF4-FFF2-40B4-BE49-F238E27FC236}">
                  <a16:creationId xmlns:a16="http://schemas.microsoft.com/office/drawing/2014/main" id="{DEC0C61F-1D4B-91BA-DC16-10AB1C68DD35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13;p39">
              <a:extLst>
                <a:ext uri="{FF2B5EF4-FFF2-40B4-BE49-F238E27FC236}">
                  <a16:creationId xmlns:a16="http://schemas.microsoft.com/office/drawing/2014/main" id="{8E2C59EE-CB8E-235A-A276-64A13CC7D63D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14;p39">
              <a:extLst>
                <a:ext uri="{FF2B5EF4-FFF2-40B4-BE49-F238E27FC236}">
                  <a16:creationId xmlns:a16="http://schemas.microsoft.com/office/drawing/2014/main" id="{84842469-573D-E3E9-9075-F86DDED50D05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15;p39">
              <a:extLst>
                <a:ext uri="{FF2B5EF4-FFF2-40B4-BE49-F238E27FC236}">
                  <a16:creationId xmlns:a16="http://schemas.microsoft.com/office/drawing/2014/main" id="{BE765DDD-78E4-5569-6C61-6C1D48819167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16;p39">
              <a:extLst>
                <a:ext uri="{FF2B5EF4-FFF2-40B4-BE49-F238E27FC236}">
                  <a16:creationId xmlns:a16="http://schemas.microsoft.com/office/drawing/2014/main" id="{F0B58166-E98A-7663-F74E-643732F5463F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17;p39">
              <a:extLst>
                <a:ext uri="{FF2B5EF4-FFF2-40B4-BE49-F238E27FC236}">
                  <a16:creationId xmlns:a16="http://schemas.microsoft.com/office/drawing/2014/main" id="{634EEBD2-DF41-769C-DE45-C7180CF5E6F5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18;p39">
              <a:extLst>
                <a:ext uri="{FF2B5EF4-FFF2-40B4-BE49-F238E27FC236}">
                  <a16:creationId xmlns:a16="http://schemas.microsoft.com/office/drawing/2014/main" id="{D475EA19-67C9-2E52-4CFE-5DF7B6D07DC6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19;p39">
              <a:extLst>
                <a:ext uri="{FF2B5EF4-FFF2-40B4-BE49-F238E27FC236}">
                  <a16:creationId xmlns:a16="http://schemas.microsoft.com/office/drawing/2014/main" id="{3C0E2149-2A88-1D23-9A6F-DDB51446A4E0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20;p39">
              <a:extLst>
                <a:ext uri="{FF2B5EF4-FFF2-40B4-BE49-F238E27FC236}">
                  <a16:creationId xmlns:a16="http://schemas.microsoft.com/office/drawing/2014/main" id="{2A5FE82C-2FE0-9F92-8650-11231587013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21;p39">
              <a:extLst>
                <a:ext uri="{FF2B5EF4-FFF2-40B4-BE49-F238E27FC236}">
                  <a16:creationId xmlns:a16="http://schemas.microsoft.com/office/drawing/2014/main" id="{C6C8A716-6D0F-06D4-C97F-F0A36EA64D2F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22;p39">
              <a:extLst>
                <a:ext uri="{FF2B5EF4-FFF2-40B4-BE49-F238E27FC236}">
                  <a16:creationId xmlns:a16="http://schemas.microsoft.com/office/drawing/2014/main" id="{79AD8323-0B8E-DA3E-DF6D-AB718C042D6F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118;p4">
            <a:extLst>
              <a:ext uri="{FF2B5EF4-FFF2-40B4-BE49-F238E27FC236}">
                <a16:creationId xmlns:a16="http://schemas.microsoft.com/office/drawing/2014/main" id="{66F04F1B-FAFF-4B67-6691-8383BEE2A393}"/>
              </a:ext>
            </a:extLst>
          </p:cNvPr>
          <p:cNvSpPr/>
          <p:nvPr/>
        </p:nvSpPr>
        <p:spPr>
          <a:xfrm rot="19980337">
            <a:off x="9288852" y="5344895"/>
            <a:ext cx="1005781" cy="1008638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87" name="Google Shape;118;p4">
            <a:extLst>
              <a:ext uri="{FF2B5EF4-FFF2-40B4-BE49-F238E27FC236}">
                <a16:creationId xmlns:a16="http://schemas.microsoft.com/office/drawing/2014/main" id="{488F3532-9D55-1B46-E972-02247F9E28B9}"/>
              </a:ext>
            </a:extLst>
          </p:cNvPr>
          <p:cNvSpPr/>
          <p:nvPr/>
        </p:nvSpPr>
        <p:spPr>
          <a:xfrm rot="19980337">
            <a:off x="8040230" y="3815748"/>
            <a:ext cx="1018247" cy="119595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5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70" grpId="0" animBg="1"/>
      <p:bldP spid="86" grpId="0" animBg="1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9" b="95091" l="1500" r="97682">
                        <a14:foregroundMark x1="11636" y1="18970" x2="24773" y2="20545"/>
                        <a14:foregroundMark x1="72000" y1="15091" x2="88591" y2="1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7" y="-577516"/>
            <a:ext cx="10333182" cy="77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T1.Bai70 - TRÒ CHƠI CÂY GIA ĐÌNH"/>
  <p:tag name="ISPRING_ULTRA_SCORM_COURSE_ID" val="B2E7B1EB-1107-41D8-83CC-F606D6D10FD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Toán- Tuần 3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1.Bai70 - TRÒ CHƠI CÂY GIA ĐÌNH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145</Words>
  <Application>Microsoft Office PowerPoint</Application>
  <PresentationFormat>Widescreen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微软雅黑</vt:lpstr>
      <vt:lpstr>#9Slide07 SVNAdeline</vt:lpstr>
      <vt:lpstr>Arial</vt:lpstr>
      <vt:lpstr>Calibri</vt:lpstr>
      <vt:lpstr>Cambria</vt:lpstr>
      <vt:lpstr>等线</vt:lpstr>
      <vt:lpstr>思源黑体 CN</vt:lpstr>
      <vt:lpstr>思源黑体 CN Bold</vt:lpstr>
      <vt:lpstr>自定义设计方案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T1.Bai70 - TRÒ CHƠI CÂY GIA ĐÌNH</dc:title>
  <dc:creator>tran thao</dc:creator>
  <cp:lastModifiedBy>Administrator</cp:lastModifiedBy>
  <cp:revision>56</cp:revision>
  <dcterms:created xsi:type="dcterms:W3CDTF">2021-07-24T01:07:49Z</dcterms:created>
  <dcterms:modified xsi:type="dcterms:W3CDTF">2025-04-23T01:07:23Z</dcterms:modified>
</cp:coreProperties>
</file>