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66" r:id="rId2"/>
    <p:sldId id="471" r:id="rId3"/>
    <p:sldId id="470" r:id="rId4"/>
    <p:sldId id="47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91" autoAdjust="0"/>
    <p:restoredTop sz="94364" autoAdjust="0"/>
  </p:normalViewPr>
  <p:slideViewPr>
    <p:cSldViewPr snapToGrid="0">
      <p:cViewPr varScale="1">
        <p:scale>
          <a:sx n="70" d="100"/>
          <a:sy n="70" d="100"/>
        </p:scale>
        <p:origin x="8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9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68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:wipe/>
      </p:transition>
    </mc:Choice>
    <mc:Fallback xmlns="">
      <p:transition spd="slow" advClick="0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61EC6-CEF7-4AB0-B188-5248CFDC1A13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8DC46-BB54-4822-9C75-95A4D5172A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769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:wipe/>
      </p:transition>
    </mc:Choice>
    <mc:Fallback xmlns="">
      <p:transition spd="slow" advClick="0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61EC6-CEF7-4AB0-B188-5248CFDC1A13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8DC46-BB54-4822-9C75-95A4D5172A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052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:wipe/>
      </p:transition>
    </mc:Choice>
    <mc:Fallback xmlns="">
      <p:transition spd="slow" advClick="0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527859" y="292692"/>
            <a:ext cx="11358487" cy="6384375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5"/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5"/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5"/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5"/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5"/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5"/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5"/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5"/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5"/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5"/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5"/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5"/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</p:grpSp>
      <p:sp>
        <p:nvSpPr>
          <p:cNvPr id="355" name="Google Shape;355;p5"/>
          <p:cNvSpPr/>
          <p:nvPr/>
        </p:nvSpPr>
        <p:spPr>
          <a:xfrm>
            <a:off x="728423" y="1255917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56" name="Google Shape;356;p5"/>
          <p:cNvSpPr/>
          <p:nvPr/>
        </p:nvSpPr>
        <p:spPr>
          <a:xfrm>
            <a:off x="374700" y="1288785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57" name="Google Shape;357;p5"/>
          <p:cNvSpPr/>
          <p:nvPr/>
        </p:nvSpPr>
        <p:spPr>
          <a:xfrm>
            <a:off x="406276" y="139895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58" name="Google Shape;358;p5"/>
          <p:cNvSpPr/>
          <p:nvPr/>
        </p:nvSpPr>
        <p:spPr>
          <a:xfrm>
            <a:off x="807361" y="1343044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59" name="Google Shape;359;p5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60" name="Google Shape;360;p5"/>
          <p:cNvSpPr/>
          <p:nvPr/>
        </p:nvSpPr>
        <p:spPr>
          <a:xfrm>
            <a:off x="374700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61" name="Google Shape;361;p5"/>
          <p:cNvSpPr/>
          <p:nvPr/>
        </p:nvSpPr>
        <p:spPr>
          <a:xfrm>
            <a:off x="406276" y="1873981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62" name="Google Shape;362;p5"/>
          <p:cNvSpPr/>
          <p:nvPr/>
        </p:nvSpPr>
        <p:spPr>
          <a:xfrm>
            <a:off x="807361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63" name="Google Shape;363;p5"/>
          <p:cNvSpPr/>
          <p:nvPr/>
        </p:nvSpPr>
        <p:spPr>
          <a:xfrm>
            <a:off x="376288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64" name="Google Shape;364;p5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65" name="Google Shape;365;p5"/>
          <p:cNvSpPr/>
          <p:nvPr/>
        </p:nvSpPr>
        <p:spPr>
          <a:xfrm>
            <a:off x="374700" y="2240533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66" name="Google Shape;366;p5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67" name="Google Shape;367;p5"/>
          <p:cNvSpPr/>
          <p:nvPr/>
        </p:nvSpPr>
        <p:spPr>
          <a:xfrm>
            <a:off x="807361" y="2294792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68" name="Google Shape;368;p5"/>
          <p:cNvSpPr/>
          <p:nvPr/>
        </p:nvSpPr>
        <p:spPr>
          <a:xfrm>
            <a:off x="376288" y="2255316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69" name="Google Shape;369;p5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70" name="Google Shape;370;p5"/>
          <p:cNvSpPr/>
          <p:nvPr/>
        </p:nvSpPr>
        <p:spPr>
          <a:xfrm>
            <a:off x="374700" y="2717212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71" name="Google Shape;371;p5"/>
          <p:cNvSpPr/>
          <p:nvPr/>
        </p:nvSpPr>
        <p:spPr>
          <a:xfrm>
            <a:off x="406276" y="2825729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72" name="Google Shape;372;p5"/>
          <p:cNvSpPr/>
          <p:nvPr/>
        </p:nvSpPr>
        <p:spPr>
          <a:xfrm>
            <a:off x="807361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73" name="Google Shape;373;p5"/>
          <p:cNvSpPr/>
          <p:nvPr/>
        </p:nvSpPr>
        <p:spPr>
          <a:xfrm>
            <a:off x="376288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74" name="Google Shape;374;p5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75" name="Google Shape;375;p5"/>
          <p:cNvSpPr/>
          <p:nvPr/>
        </p:nvSpPr>
        <p:spPr>
          <a:xfrm>
            <a:off x="374700" y="3192281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76" name="Google Shape;376;p5"/>
          <p:cNvSpPr/>
          <p:nvPr/>
        </p:nvSpPr>
        <p:spPr>
          <a:xfrm>
            <a:off x="406276" y="330075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77" name="Google Shape;377;p5"/>
          <p:cNvSpPr/>
          <p:nvPr/>
        </p:nvSpPr>
        <p:spPr>
          <a:xfrm>
            <a:off x="807361" y="3246496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78" name="Google Shape;378;p5"/>
          <p:cNvSpPr/>
          <p:nvPr/>
        </p:nvSpPr>
        <p:spPr>
          <a:xfrm>
            <a:off x="376288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79" name="Google Shape;379;p5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80" name="Google Shape;380;p5"/>
          <p:cNvSpPr/>
          <p:nvPr/>
        </p:nvSpPr>
        <p:spPr>
          <a:xfrm>
            <a:off x="374700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81" name="Google Shape;381;p5"/>
          <p:cNvSpPr/>
          <p:nvPr/>
        </p:nvSpPr>
        <p:spPr>
          <a:xfrm>
            <a:off x="406276" y="377743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82" name="Google Shape;382;p5"/>
          <p:cNvSpPr/>
          <p:nvPr/>
        </p:nvSpPr>
        <p:spPr>
          <a:xfrm>
            <a:off x="807361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83" name="Google Shape;383;p5"/>
          <p:cNvSpPr/>
          <p:nvPr/>
        </p:nvSpPr>
        <p:spPr>
          <a:xfrm>
            <a:off x="376288" y="3682089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84" name="Google Shape;384;p5"/>
          <p:cNvSpPr/>
          <p:nvPr/>
        </p:nvSpPr>
        <p:spPr>
          <a:xfrm>
            <a:off x="728423" y="4111117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85" name="Google Shape;385;p5"/>
          <p:cNvSpPr/>
          <p:nvPr/>
        </p:nvSpPr>
        <p:spPr>
          <a:xfrm>
            <a:off x="374700" y="414398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86" name="Google Shape;386;p5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87" name="Google Shape;387;p5"/>
          <p:cNvSpPr/>
          <p:nvPr/>
        </p:nvSpPr>
        <p:spPr>
          <a:xfrm>
            <a:off x="807361" y="4198244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88" name="Google Shape;388;p5"/>
          <p:cNvSpPr/>
          <p:nvPr/>
        </p:nvSpPr>
        <p:spPr>
          <a:xfrm>
            <a:off x="376288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89" name="Google Shape;389;p5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90" name="Google Shape;390;p5"/>
          <p:cNvSpPr/>
          <p:nvPr/>
        </p:nvSpPr>
        <p:spPr>
          <a:xfrm>
            <a:off x="374700" y="4620664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91" name="Google Shape;391;p5"/>
          <p:cNvSpPr/>
          <p:nvPr/>
        </p:nvSpPr>
        <p:spPr>
          <a:xfrm>
            <a:off x="406276" y="4729181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92" name="Google Shape;392;p5"/>
          <p:cNvSpPr/>
          <p:nvPr/>
        </p:nvSpPr>
        <p:spPr>
          <a:xfrm>
            <a:off x="807361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93" name="Google Shape;393;p5"/>
          <p:cNvSpPr/>
          <p:nvPr/>
        </p:nvSpPr>
        <p:spPr>
          <a:xfrm>
            <a:off x="376288" y="463383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94" name="Google Shape;394;p5"/>
          <p:cNvSpPr/>
          <p:nvPr/>
        </p:nvSpPr>
        <p:spPr>
          <a:xfrm>
            <a:off x="728423" y="5061212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95" name="Google Shape;395;p5"/>
          <p:cNvSpPr/>
          <p:nvPr/>
        </p:nvSpPr>
        <p:spPr>
          <a:xfrm>
            <a:off x="374700" y="5095733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96" name="Google Shape;396;p5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97" name="Google Shape;397;p5"/>
          <p:cNvSpPr/>
          <p:nvPr/>
        </p:nvSpPr>
        <p:spPr>
          <a:xfrm>
            <a:off x="807361" y="5149992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98" name="Google Shape;398;p5"/>
          <p:cNvSpPr/>
          <p:nvPr/>
        </p:nvSpPr>
        <p:spPr>
          <a:xfrm>
            <a:off x="376288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99" name="Google Shape;399;p5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400" name="Google Shape;400;p5"/>
          <p:cNvSpPr/>
          <p:nvPr/>
        </p:nvSpPr>
        <p:spPr>
          <a:xfrm>
            <a:off x="374700" y="5570759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401" name="Google Shape;401;p5"/>
          <p:cNvSpPr/>
          <p:nvPr/>
        </p:nvSpPr>
        <p:spPr>
          <a:xfrm>
            <a:off x="406276" y="5680885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402" name="Google Shape;402;p5"/>
          <p:cNvSpPr/>
          <p:nvPr/>
        </p:nvSpPr>
        <p:spPr>
          <a:xfrm>
            <a:off x="807361" y="562501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403" name="Google Shape;403;p5"/>
          <p:cNvSpPr/>
          <p:nvPr/>
        </p:nvSpPr>
        <p:spPr>
          <a:xfrm>
            <a:off x="376288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404" name="Google Shape;404;p5"/>
          <p:cNvSpPr/>
          <p:nvPr/>
        </p:nvSpPr>
        <p:spPr>
          <a:xfrm>
            <a:off x="376288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</p:spTree>
    <p:extLst>
      <p:ext uri="{BB962C8B-B14F-4D97-AF65-F5344CB8AC3E}">
        <p14:creationId xmlns:p14="http://schemas.microsoft.com/office/powerpoint/2010/main" val="232037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:wipe/>
      </p:transition>
    </mc:Choice>
    <mc:Fallback xmlns="">
      <p:transition spd="slow" advClick="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9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 descr="e7d195523061f1c0600ade85ab8d19863d296bbd6d3c8047FB0A4867354E4F1E3A7DEAE3C4C4B5C9777EC9E9D7F78045DB0296A4194571101A21F67FC7D6C39966CE50B69116E2EE84E571E25F3C0CCE21D51995AEE648537E740CEA7618AB930102B534381A4D659FACB713EADFEEF3A07E9AE228A0A86F3911C6D7004F86999813B5C3A29D38A2E60656253DA35015324BD0E860A42138"/>
          <p:cNvSpPr/>
          <p:nvPr userDrawn="1"/>
        </p:nvSpPr>
        <p:spPr>
          <a:xfrm>
            <a:off x="206901" y="201778"/>
            <a:ext cx="11778197" cy="645444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362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:wipe/>
      </p:transition>
    </mc:Choice>
    <mc:Fallback xmlns="">
      <p:transition spd="slow" advClick="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9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 115" descr="e7d195523061f1c0092ce48a5fc95870a0687ac45bc8b2caB227BFDC40F9DB2B7A559DE97B8BDC6E716585DDCE188C7BF488BAA08C98985C74A3E1B5E305210FABE6A8AE2A6A8AB67019A6860E9B7AF54916ED29C96406914204C2D0CB8222345EEA348478ED4A14896AB9EF0464A23D5009049DF3C3EE38C59E781D518F6BAE5584556BEFA2CF0D25CD09A5D59C5CC1"/>
          <p:cNvSpPr/>
          <p:nvPr userDrawn="1"/>
        </p:nvSpPr>
        <p:spPr>
          <a:xfrm>
            <a:off x="1412868" y="-9991"/>
            <a:ext cx="9366263" cy="6877982"/>
          </a:xfrm>
          <a:custGeom>
            <a:avLst/>
            <a:gdLst>
              <a:gd name="connsiteX0" fmla="*/ 1376638 w 9343606"/>
              <a:gd name="connsiteY0" fmla="*/ 0 h 6861345"/>
              <a:gd name="connsiteX1" fmla="*/ 7966969 w 9343606"/>
              <a:gd name="connsiteY1" fmla="*/ 0 h 6861345"/>
              <a:gd name="connsiteX2" fmla="*/ 7975267 w 9343606"/>
              <a:gd name="connsiteY2" fmla="*/ 8202 h 6861345"/>
              <a:gd name="connsiteX3" fmla="*/ 9343606 w 9343606"/>
              <a:gd name="connsiteY3" fmla="*/ 3432876 h 6861345"/>
              <a:gd name="connsiteX4" fmla="*/ 7975267 w 9343606"/>
              <a:gd name="connsiteY4" fmla="*/ 6857551 h 6861345"/>
              <a:gd name="connsiteX5" fmla="*/ 7971428 w 9343606"/>
              <a:gd name="connsiteY5" fmla="*/ 6861345 h 6861345"/>
              <a:gd name="connsiteX6" fmla="*/ 1372179 w 9343606"/>
              <a:gd name="connsiteY6" fmla="*/ 6861345 h 6861345"/>
              <a:gd name="connsiteX7" fmla="*/ 1368340 w 9343606"/>
              <a:gd name="connsiteY7" fmla="*/ 6857551 h 6861345"/>
              <a:gd name="connsiteX8" fmla="*/ 0 w 9343606"/>
              <a:gd name="connsiteY8" fmla="*/ 3432876 h 6861345"/>
              <a:gd name="connsiteX9" fmla="*/ 1368340 w 9343606"/>
              <a:gd name="connsiteY9" fmla="*/ 8202 h 6861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43606" h="6861345">
                <a:moveTo>
                  <a:pt x="1376638" y="0"/>
                </a:moveTo>
                <a:lnTo>
                  <a:pt x="7966969" y="0"/>
                </a:lnTo>
                <a:lnTo>
                  <a:pt x="7975267" y="8202"/>
                </a:lnTo>
                <a:cubicBezTo>
                  <a:pt x="8820697" y="884653"/>
                  <a:pt x="9343606" y="2095458"/>
                  <a:pt x="9343606" y="3432876"/>
                </a:cubicBezTo>
                <a:cubicBezTo>
                  <a:pt x="9343606" y="4770295"/>
                  <a:pt x="8820697" y="5981100"/>
                  <a:pt x="7975267" y="6857551"/>
                </a:cubicBezTo>
                <a:lnTo>
                  <a:pt x="7971428" y="6861345"/>
                </a:lnTo>
                <a:lnTo>
                  <a:pt x="1372179" y="6861345"/>
                </a:lnTo>
                <a:lnTo>
                  <a:pt x="1368340" y="6857551"/>
                </a:lnTo>
                <a:cubicBezTo>
                  <a:pt x="522910" y="5981100"/>
                  <a:pt x="0" y="4770295"/>
                  <a:pt x="0" y="3432876"/>
                </a:cubicBezTo>
                <a:cubicBezTo>
                  <a:pt x="0" y="2095458"/>
                  <a:pt x="522910" y="884653"/>
                  <a:pt x="1368340" y="82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2063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:wipe/>
      </p:transition>
    </mc:Choice>
    <mc:Fallback xmlns="">
      <p:transition spd="slow" advClick="0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62" b="76623"/>
          <a:stretch>
            <a:fillRect/>
          </a:stretch>
        </p:blipFill>
        <p:spPr>
          <a:xfrm>
            <a:off x="0" y="0"/>
            <a:ext cx="4162520" cy="216130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62" b="76623"/>
          <a:stretch>
            <a:fillRect/>
          </a:stretch>
        </p:blipFill>
        <p:spPr>
          <a:xfrm flipH="1">
            <a:off x="8017747" y="-3047"/>
            <a:ext cx="4174253" cy="2167401"/>
          </a:xfrm>
          <a:prstGeom prst="rect">
            <a:avLst/>
          </a:prstGeom>
        </p:spPr>
      </p:pic>
      <p:grpSp>
        <p:nvGrpSpPr>
          <p:cNvPr id="8" name="组合 12"/>
          <p:cNvGrpSpPr/>
          <p:nvPr userDrawn="1"/>
        </p:nvGrpSpPr>
        <p:grpSpPr>
          <a:xfrm>
            <a:off x="0" y="4874895"/>
            <a:ext cx="12192000" cy="1983105"/>
            <a:chOff x="0" y="3812345"/>
            <a:chExt cx="12192000" cy="3045655"/>
          </a:xfrm>
        </p:grpSpPr>
        <p:pic>
          <p:nvPicPr>
            <p:cNvPr id="12" name="图片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9700" b="100000" l="0" r="100000"/>
                      </a14:imgEffect>
                      <a14:imgEffect>
                        <a14:brightnessContrast bright="10000" contrast="25000"/>
                      </a14:imgEffect>
                      <a14:imgEffect>
                        <a14:saturation sat="6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590"/>
            <a:stretch>
              <a:fillRect/>
            </a:stretch>
          </p:blipFill>
          <p:spPr>
            <a:xfrm>
              <a:off x="0" y="3812345"/>
              <a:ext cx="6858000" cy="3045655"/>
            </a:xfrm>
            <a:prstGeom prst="rect">
              <a:avLst/>
            </a:prstGeom>
          </p:spPr>
        </p:pic>
        <p:pic>
          <p:nvPicPr>
            <p:cNvPr id="19" name="图片 20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9700" b="100000" l="0" r="100000"/>
                      </a14:imgEffect>
                      <a14:imgEffect>
                        <a14:brightnessContrast bright="10000" contrast="25000"/>
                      </a14:imgEffect>
                      <a14:imgEffect>
                        <a14:saturation sat="6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22" t="55590"/>
            <a:stretch>
              <a:fillRect/>
            </a:stretch>
          </p:blipFill>
          <p:spPr>
            <a:xfrm flipH="1">
              <a:off x="6858000" y="3812345"/>
              <a:ext cx="5334000" cy="30456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04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:wipe/>
      </p:transition>
    </mc:Choice>
    <mc:Fallback xmlns="">
      <p:transition spd="slow" advClick="0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61EC6-CEF7-4AB0-B188-5248CFDC1A13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8DC46-BB54-4822-9C75-95A4D5172A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906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:wipe/>
      </p:transition>
    </mc:Choice>
    <mc:Fallback xmlns="">
      <p:transition spd="slow" advClick="0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61EC6-CEF7-4AB0-B188-5248CFDC1A13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8DC46-BB54-4822-9C75-95A4D5172A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05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:wipe/>
      </p:transition>
    </mc:Choice>
    <mc:Fallback xmlns="">
      <p:transition spd="slow" advClick="0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61EC6-CEF7-4AB0-B188-5248CFDC1A13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8DC46-BB54-4822-9C75-95A4D5172A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400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:wipe/>
      </p:transition>
    </mc:Choice>
    <mc:Fallback xmlns="">
      <p:transition spd="slow" advClick="0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61EC6-CEF7-4AB0-B188-5248CFDC1A13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8DC46-BB54-4822-9C75-95A4D5172A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191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:wipe/>
      </p:transition>
    </mc:Choice>
    <mc:Fallback xmlns="">
      <p:transition spd="slow" advClick="0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61EC6-CEF7-4AB0-B188-5248CFDC1A13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8DC46-BB54-4822-9C75-95A4D5172A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191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:wipe/>
      </p:transition>
    </mc:Choice>
    <mc:Fallback xmlns="">
      <p:transition spd="slow" advClick="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61EC6-CEF7-4AB0-B188-5248CFDC1A13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8DC46-BB54-4822-9C75-95A4D5172AE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F0AEED1-4A99-9026-0EFB-FD80BD98111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2239" y="0"/>
            <a:ext cx="1557678" cy="155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294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advClick="0">
        <p:wipe/>
      </p:transition>
    </mc:Choice>
    <mc:Fallback xmlns="">
      <p:transition spd="slow" advClick="0">
        <p:wip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6.png"/><Relationship Id="rId7" Type="http://schemas.openxmlformats.org/officeDocument/2006/relationships/image" Target="../media/image23.sv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9.png"/><Relationship Id="rId5" Type="http://schemas.openxmlformats.org/officeDocument/2006/relationships/slide" Target="slide2.xml"/><Relationship Id="rId10" Type="http://schemas.openxmlformats.org/officeDocument/2006/relationships/image" Target="../media/image25.svg"/><Relationship Id="rId4" Type="http://schemas.openxmlformats.org/officeDocument/2006/relationships/image" Target="../media/image21.sv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slide" Target="slide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31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32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4540250" y="2423795"/>
            <a:ext cx="3118485" cy="2931795"/>
          </a:xfrm>
          <a:prstGeom prst="rect">
            <a:avLst/>
          </a:prstGeom>
        </p:spPr>
      </p:pic>
      <p:pic>
        <p:nvPicPr>
          <p:cNvPr id="7" name="Picture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55625" y="1962785"/>
            <a:ext cx="3118485" cy="2931795"/>
          </a:xfrm>
          <a:prstGeom prst="rect">
            <a:avLst/>
          </a:prstGeom>
        </p:spPr>
      </p:pic>
      <p:pic>
        <p:nvPicPr>
          <p:cNvPr id="8" name="Picture 8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8524875" y="2143760"/>
            <a:ext cx="3110230" cy="29317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9965" y="582930"/>
            <a:ext cx="8096250" cy="1200150"/>
          </a:xfrm>
          <a:prstGeom prst="rect">
            <a:avLst/>
          </a:prstGeom>
        </p:spPr>
      </p:pic>
      <p:sp>
        <p:nvSpPr>
          <p:cNvPr id="10" name="Action Button: Forward or Next 9">
            <a:hlinkClick r:id="" action="ppaction://noaction"/>
          </p:cNvPr>
          <p:cNvSpPr/>
          <p:nvPr/>
        </p:nvSpPr>
        <p:spPr>
          <a:xfrm>
            <a:off x="10692765" y="5203825"/>
            <a:ext cx="834390" cy="546100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:wipe/>
      </p:transition>
    </mc:Choice>
    <mc:Fallback xmlns="">
      <p:transition spd="slow" advClick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55625" y="1962785"/>
            <a:ext cx="3118485" cy="29317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138238" y="967661"/>
            <a:ext cx="5127477" cy="4114800"/>
          </a:xfrm>
          <a:prstGeom prst="rect">
            <a:avLst/>
          </a:prstGeom>
        </p:spPr>
      </p:pic>
      <p:sp>
        <p:nvSpPr>
          <p:cNvPr id="9" name="Action Button: Back or Previous 8">
            <a:hlinkClick r:id="rId5" action="ppaction://hlinksldjump"/>
          </p:cNvPr>
          <p:cNvSpPr/>
          <p:nvPr/>
        </p:nvSpPr>
        <p:spPr>
          <a:xfrm>
            <a:off x="10450195" y="5248275"/>
            <a:ext cx="758190" cy="48577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:wipe/>
      </p:transition>
    </mc:Choice>
    <mc:Fallback xmlns="">
      <p:transition spd="slow" advClick="0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238625" y="2255520"/>
            <a:ext cx="7151370" cy="296545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77875" y="2289175"/>
            <a:ext cx="3118485" cy="2931795"/>
          </a:xfrm>
          <a:prstGeom prst="rect">
            <a:avLst/>
          </a:prstGeom>
        </p:spPr>
      </p:pic>
      <p:sp>
        <p:nvSpPr>
          <p:cNvPr id="100" name="Text Box 99"/>
          <p:cNvSpPr txBox="1"/>
          <p:nvPr/>
        </p:nvSpPr>
        <p:spPr>
          <a:xfrm>
            <a:off x="1956435" y="175260"/>
            <a:ext cx="8249920" cy="15696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</a:t>
            </a: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 hình khai triển của một hình lập phương</a:t>
            </a:r>
            <a:endParaRPr kumimoji="0" lang="en-US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5539105" y="2972435"/>
            <a:ext cx="5179695" cy="156845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lvl="0" algn="ctr">
              <a:defRPr/>
            </a:pPr>
            <a:r>
              <a:rPr lang="en-US" altLang="en-US" sz="3200" dirty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altLang="en-US" sz="3200" dirty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ình khai triển của một hình lập phương là hình có thể gấp lại được hình khối lập phương</a:t>
            </a:r>
            <a:endParaRPr kumimoji="0" lang="vi-VN" alt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Action Button: Back or Previous 9">
            <a:hlinkClick r:id="rId6" action="ppaction://hlinksldjump"/>
          </p:cNvPr>
          <p:cNvSpPr/>
          <p:nvPr/>
        </p:nvSpPr>
        <p:spPr>
          <a:xfrm>
            <a:off x="10738485" y="5324475"/>
            <a:ext cx="652145" cy="39433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:wipe/>
      </p:transition>
    </mc:Choice>
    <mc:Fallback xmlns="">
      <p:transition spd="slow" advClick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127500" y="1643380"/>
            <a:ext cx="7151370" cy="3660140"/>
          </a:xfrm>
          <a:prstGeom prst="rect">
            <a:avLst/>
          </a:prstGeom>
        </p:spPr>
      </p:pic>
      <p:sp>
        <p:nvSpPr>
          <p:cNvPr id="100" name="Text Box 99"/>
          <p:cNvSpPr txBox="1"/>
          <p:nvPr/>
        </p:nvSpPr>
        <p:spPr>
          <a:xfrm>
            <a:off x="5266055" y="2507615"/>
            <a:ext cx="5247005" cy="23083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ình khai triển của một hình hộp chữ nhật là hình có thể gấp lại được hình khối hộp chữ nhật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98475" y="1962785"/>
            <a:ext cx="3110230" cy="2931795"/>
          </a:xfrm>
          <a:prstGeom prst="rect">
            <a:avLst/>
          </a:prstGeom>
        </p:spPr>
      </p:pic>
      <p:sp>
        <p:nvSpPr>
          <p:cNvPr id="16" name="Text Box 15"/>
          <p:cNvSpPr txBox="1"/>
          <p:nvPr/>
        </p:nvSpPr>
        <p:spPr>
          <a:xfrm>
            <a:off x="2928620" y="139065"/>
            <a:ext cx="6414135" cy="116955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dirty="0"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vi-VN" sz="3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êu hình khai triển của một hình hộp chữ nhật</a:t>
            </a:r>
            <a:endParaRPr kumimoji="0" lang="en-US" altLang="en-US" sz="3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Action Button: Back or Previous 16">
            <a:hlinkClick r:id="rId6" action="ppaction://hlinksldjump"/>
          </p:cNvPr>
          <p:cNvSpPr/>
          <p:nvPr/>
        </p:nvSpPr>
        <p:spPr>
          <a:xfrm>
            <a:off x="11042015" y="5521960"/>
            <a:ext cx="667385" cy="39433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:wipe/>
      </p:transition>
    </mc:Choice>
    <mc:Fallback xmlns="">
      <p:transition spd="slow" advClick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63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等线</vt:lpstr>
      <vt:lpstr>等线 Light</vt:lpstr>
      <vt:lpstr>Times New Roman</vt:lpstr>
      <vt:lpstr>字魂105号-简雅黑</vt:lpstr>
      <vt:lpstr>1_Office 主题​​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</dc:creator>
  <cp:keywords>MĂNGNON</cp:keywords>
  <cp:lastModifiedBy>STD_OANH</cp:lastModifiedBy>
  <cp:revision>45</cp:revision>
  <dcterms:created xsi:type="dcterms:W3CDTF">2022-11-23T13:59:53Z</dcterms:created>
  <dcterms:modified xsi:type="dcterms:W3CDTF">2026-02-26T08:10:33Z</dcterms:modified>
</cp:coreProperties>
</file>