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6"/>
  </p:notesMasterIdLst>
  <p:handoutMasterIdLst>
    <p:handoutMasterId r:id="rId7"/>
  </p:handoutMasterIdLst>
  <p:sldIdLst>
    <p:sldId id="271" r:id="rId2"/>
    <p:sldId id="411" r:id="rId3"/>
    <p:sldId id="412" r:id="rId4"/>
    <p:sldId id="413" r:id="rId5"/>
  </p:sldIdLst>
  <p:sldSz cx="9144000" cy="5143500" type="screen16x9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34" autoAdjust="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73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9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669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21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1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0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audio2.wav"/><Relationship Id="rId17" Type="http://schemas.openxmlformats.org/officeDocument/2006/relationships/image" Target="../media/image5.gif"/><Relationship Id="rId2" Type="http://schemas.microsoft.com/office/2007/relationships/media" Target="../media/media1.mp3"/><Relationship Id="rId16" Type="http://schemas.openxmlformats.org/officeDocument/2006/relationships/image" Target="../media/image4.gif"/><Relationship Id="rId20" Type="http://schemas.openxmlformats.org/officeDocument/2006/relationships/image" Target="../media/image8.gif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1.wav"/><Relationship Id="rId5" Type="http://schemas.microsoft.com/office/2007/relationships/media" Target="../media/media3.mp3"/><Relationship Id="rId15" Type="http://schemas.openxmlformats.org/officeDocument/2006/relationships/image" Target="../media/image3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9.png"/><Relationship Id="rId1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7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3.wav"/><Relationship Id="rId5" Type="http://schemas.microsoft.com/office/2007/relationships/media" Target="../media/media3.mp3"/><Relationship Id="rId15" Type="http://schemas.openxmlformats.org/officeDocument/2006/relationships/image" Target="../media/image5.gif"/><Relationship Id="rId10" Type="http://schemas.openxmlformats.org/officeDocument/2006/relationships/audio" Target="../media/audio2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11.png"/><Relationship Id="rId1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jpeg"/><Relationship Id="rId17" Type="http://schemas.openxmlformats.org/officeDocument/2006/relationships/image" Target="../media/image6.png"/><Relationship Id="rId2" Type="http://schemas.microsoft.com/office/2007/relationships/media" Target="../media/media1.mp3"/><Relationship Id="rId16" Type="http://schemas.openxmlformats.org/officeDocument/2006/relationships/image" Target="../media/image5.gif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3.wav"/><Relationship Id="rId5" Type="http://schemas.microsoft.com/office/2007/relationships/media" Target="../media/media3.mp3"/><Relationship Id="rId15" Type="http://schemas.openxmlformats.org/officeDocument/2006/relationships/image" Target="../media/image4.gif"/><Relationship Id="rId10" Type="http://schemas.openxmlformats.org/officeDocument/2006/relationships/audio" Target="../media/audio2.wav"/><Relationship Id="rId19" Type="http://schemas.openxmlformats.org/officeDocument/2006/relationships/image" Target="../media/image8.gif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3.png"/><Relationship Id="rId18" Type="http://schemas.openxmlformats.org/officeDocument/2006/relationships/image" Target="../media/image8.gif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microsoft.com/office/2007/relationships/media" Target="../media/media1.mp3"/><Relationship Id="rId16" Type="http://schemas.openxmlformats.org/officeDocument/2006/relationships/image" Target="../media/image6.png"/><Relationship Id="rId1" Type="http://schemas.openxmlformats.org/officeDocument/2006/relationships/audio" Target="NULL" TargetMode="External"/><Relationship Id="rId6" Type="http://schemas.openxmlformats.org/officeDocument/2006/relationships/audio" Target="../media/media3.mp3"/><Relationship Id="rId11" Type="http://schemas.openxmlformats.org/officeDocument/2006/relationships/audio" Target="../media/audio3.wav"/><Relationship Id="rId5" Type="http://schemas.microsoft.com/office/2007/relationships/media" Target="../media/media3.mp3"/><Relationship Id="rId15" Type="http://schemas.openxmlformats.org/officeDocument/2006/relationships/image" Target="../media/image5.gif"/><Relationship Id="rId10" Type="http://schemas.openxmlformats.org/officeDocument/2006/relationships/audio" Target="../media/audio2.wav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DCDFBC-FE33-4DE6-9825-1A891CCBEF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287"/>
            <a:ext cx="9144000" cy="5142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C9C3B8-D1DF-4F56-86A8-D48D930B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56" y="1843824"/>
            <a:ext cx="813887" cy="1838103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85442" y="1820165"/>
            <a:ext cx="824873" cy="188542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1" y="1435894"/>
            <a:ext cx="891755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" y="1435894"/>
            <a:ext cx="480385" cy="46020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2211265" y="1166985"/>
            <a:ext cx="5490551" cy="3465311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10446" y="2899641"/>
            <a:ext cx="4572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10446" y="3527096"/>
            <a:ext cx="4572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97" y="98724"/>
            <a:ext cx="1139888" cy="1139888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2610315" y="98724"/>
            <a:ext cx="4945436" cy="880160"/>
          </a:xfrm>
          <a:prstGeom prst="wedgeRectCallout">
            <a:avLst>
              <a:gd name="adj1" fmla="val -16167"/>
              <a:gd name="adj2" fmla="val 10391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 MÌNH CÙNG LÊN XE BUÝT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3466623" y="2541851"/>
            <a:ext cx="3960904" cy="715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1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nhé</a:t>
            </a:r>
            <a:r>
              <a:rPr kumimoji="0" lang="en-US" sz="21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10446" y="4055816"/>
            <a:ext cx="457200" cy="457200"/>
          </a:xfrm>
          <a:prstGeom prst="rect">
            <a:avLst/>
          </a:prstGeom>
        </p:spPr>
      </p:pic>
      <p:pic>
        <p:nvPicPr>
          <p:cNvPr id="12" name="Bike_Rides">
            <a:hlinkClick r:id="" action="ppaction://media"/>
            <a:extLst>
              <a:ext uri="{FF2B5EF4-FFF2-40B4-BE49-F238E27FC236}">
                <a16:creationId xmlns:a16="http://schemas.microsoft.com/office/drawing/2014/main" id="{6249DC35-A39E-4559-9AC3-76A8A3BFD1C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310446" y="2271677"/>
            <a:ext cx="4572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EA3630-923D-469A-8B2C-044D77B7FADA}"/>
              </a:ext>
            </a:extLst>
          </p:cNvPr>
          <p:cNvSpPr/>
          <p:nvPr/>
        </p:nvSpPr>
        <p:spPr>
          <a:xfrm>
            <a:off x="4208900" y="4191915"/>
            <a:ext cx="149528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38" normalizeH="0" baseline="0" noProof="0" dirty="0">
                <a:ln w="9525" cmpd="sng">
                  <a:solidFill>
                    <a:srgbClr val="FC6E5B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C6E5B">
                      <a:alpha val="40000"/>
                    </a:srgbClr>
                  </a:glow>
                </a:effectLst>
                <a:uLnTx/>
                <a:uFillTx/>
                <a:latin typeface="Arial"/>
                <a:ea typeface="+mn-ea"/>
                <a:cs typeface="+mn-cs"/>
              </a:rPr>
              <a:t>PLAY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2E861E-BE8A-4649-B7C5-564951A26166}"/>
              </a:ext>
            </a:extLst>
          </p:cNvPr>
          <p:cNvSpPr/>
          <p:nvPr/>
        </p:nvSpPr>
        <p:spPr>
          <a:xfrm>
            <a:off x="1688841" y="2999161"/>
            <a:ext cx="5766319" cy="1759193"/>
          </a:xfrm>
          <a:prstGeom prst="rect">
            <a:avLst/>
          </a:prstGeom>
          <a:solidFill>
            <a:schemeClr val="bg1">
              <a:alpha val="7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chuyển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RIGHT –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silde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chuột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WRONG –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chạy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silde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6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20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26" grpId="0"/>
      <p:bldP spid="13" grpId="0"/>
      <p:bldP spid="13" grpId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83056" y="1575198"/>
            <a:ext cx="824873" cy="1885423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87628" y="1575198"/>
            <a:ext cx="820159" cy="188542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1" y="1435894"/>
            <a:ext cx="891755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" y="1435894"/>
            <a:ext cx="480385" cy="46020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085976" y="1266600"/>
            <a:ext cx="5490551" cy="3465311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310446" y="2899641"/>
            <a:ext cx="4572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310446" y="3527096"/>
            <a:ext cx="4572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7" y="37003"/>
            <a:ext cx="1139888" cy="1139888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3215278" y="296731"/>
            <a:ext cx="3522668" cy="880160"/>
          </a:xfrm>
          <a:prstGeom prst="wedgeRectCallout">
            <a:avLst>
              <a:gd name="adj1" fmla="val -26588"/>
              <a:gd name="adj2" fmla="val 119611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7 318 + 3191 = ?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3926108" y="2681729"/>
            <a:ext cx="2515576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10 509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7481693" y="4513016"/>
            <a:ext cx="1482795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WRONG/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5747773" y="4513016"/>
            <a:ext cx="1640399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RIGHT/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ĐÚNG</a:t>
            </a:r>
          </a:p>
        </p:txBody>
      </p:sp>
      <p:pic>
        <p:nvPicPr>
          <p:cNvPr id="133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C2F89CED-7CB4-4EE0-AF27-6B813266884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310446" y="405581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05" y="1569162"/>
            <a:ext cx="802025" cy="1868354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7906" y="1569162"/>
            <a:ext cx="797467" cy="186835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1" y="1435894"/>
            <a:ext cx="891755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" y="1435894"/>
            <a:ext cx="480385" cy="46020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085976" y="1266600"/>
            <a:ext cx="5490551" cy="3465311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10446" y="2899641"/>
            <a:ext cx="4572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10446" y="3527096"/>
            <a:ext cx="4572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7" y="37003"/>
            <a:ext cx="1139888" cy="1139888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3408528" y="189662"/>
            <a:ext cx="3683751" cy="880160"/>
          </a:xfrm>
          <a:prstGeom prst="wedgeRectCallout">
            <a:avLst>
              <a:gd name="adj1" fmla="val -28073"/>
              <a:gd name="adj2" fmla="val 102167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83 500 – 28 150 = ?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3202867" y="2681728"/>
            <a:ext cx="39609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55 350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7481693" y="4513016"/>
            <a:ext cx="1640398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WRONG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5436095" y="4513016"/>
            <a:ext cx="1952077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AB8A3C66-7187-4855-B5F4-6F4BDB5A2C6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310446" y="415455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15651 0.02639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>
            <a:extLst>
              <a:ext uri="{FF2B5EF4-FFF2-40B4-BE49-F238E27FC236}">
                <a16:creationId xmlns:a16="http://schemas.microsoft.com/office/drawing/2014/main" id="{D067B868-75D4-48E7-8A82-52A76B0D35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175" y="1618563"/>
            <a:ext cx="791912" cy="1788475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0A72BDF2-FC8C-412D-B404-25EA1101A5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4175" y="1608412"/>
            <a:ext cx="789968" cy="1798625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97931-3855-4346-8552-0397AD943E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81" y="1435894"/>
            <a:ext cx="891755" cy="1245835"/>
          </a:xfrm>
          <a:prstGeom prst="rect">
            <a:avLst/>
          </a:prstGeom>
        </p:spPr>
      </p:pic>
      <p:pic>
        <p:nvPicPr>
          <p:cNvPr id="9" name="Picture 8" descr="A insect on the ground&#10;&#10;Description automatically generated">
            <a:extLst>
              <a:ext uri="{FF2B5EF4-FFF2-40B4-BE49-F238E27FC236}">
                <a16:creationId xmlns:a16="http://schemas.microsoft.com/office/drawing/2014/main" id="{D570F14C-05FC-426D-8191-A7CDBD81759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23" y="1435894"/>
            <a:ext cx="480385" cy="460208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369BAE6-EB8C-4DA8-8110-F12C6BCD041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085976" y="1266600"/>
            <a:ext cx="5490551" cy="3465311"/>
          </a:xfrm>
          <a:prstGeom prst="rect">
            <a:avLst/>
          </a:prstGeom>
        </p:spPr>
      </p:pic>
      <p:pic>
        <p:nvPicPr>
          <p:cNvPr id="2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0" end="15675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310446" y="2899641"/>
            <a:ext cx="457200" cy="457200"/>
          </a:xfrm>
          <a:prstGeom prst="rect">
            <a:avLst/>
          </a:prstGeom>
        </p:spPr>
      </p:pic>
      <p:pic>
        <p:nvPicPr>
          <p:cNvPr id="3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310446" y="3527096"/>
            <a:ext cx="457200" cy="457200"/>
          </a:xfrm>
          <a:prstGeom prst="rect">
            <a:avLst/>
          </a:prstGeom>
        </p:spPr>
      </p:pic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D6F8CAF-9C6F-4794-9D75-A26511E7178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17" y="37003"/>
            <a:ext cx="1139888" cy="1139888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B29223BF-88BB-44E5-B772-8C3B971553A7}"/>
              </a:ext>
            </a:extLst>
          </p:cNvPr>
          <p:cNvSpPr/>
          <p:nvPr/>
        </p:nvSpPr>
        <p:spPr>
          <a:xfrm>
            <a:off x="3473828" y="334937"/>
            <a:ext cx="3546443" cy="880160"/>
          </a:xfrm>
          <a:prstGeom prst="wedgeRectCallout">
            <a:avLst>
              <a:gd name="adj1" fmla="val -28398"/>
              <a:gd name="adj2" fmla="val 105655"/>
            </a:avLst>
          </a:prstGeom>
          <a:solidFill>
            <a:schemeClr val="bg1">
              <a:alpha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681 + 14 609 = ?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3762B3-8E3F-4C90-9088-084C5087FB35}"/>
              </a:ext>
            </a:extLst>
          </p:cNvPr>
          <p:cNvSpPr/>
          <p:nvPr/>
        </p:nvSpPr>
        <p:spPr>
          <a:xfrm>
            <a:off x="3216484" y="2733798"/>
            <a:ext cx="396090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15 290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EFEC2813-F03C-46C4-B220-977ADEDD23F1}"/>
              </a:ext>
            </a:extLst>
          </p:cNvPr>
          <p:cNvSpPr/>
          <p:nvPr/>
        </p:nvSpPr>
        <p:spPr>
          <a:xfrm>
            <a:off x="7481693" y="4513016"/>
            <a:ext cx="1605643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WRONG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/SAI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131E0464-CD56-43E5-9323-D2C4D12584D1}"/>
              </a:ext>
            </a:extLst>
          </p:cNvPr>
          <p:cNvSpPr/>
          <p:nvPr/>
        </p:nvSpPr>
        <p:spPr>
          <a:xfrm flipH="1">
            <a:off x="5508103" y="4513016"/>
            <a:ext cx="1880069" cy="440822"/>
          </a:xfrm>
          <a:prstGeom prst="homePlate">
            <a:avLst/>
          </a:prstGeom>
          <a:solidFill>
            <a:srgbClr val="F4B18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RIGHT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/ĐÚNG</a:t>
            </a:r>
          </a:p>
        </p:txBody>
      </p:sp>
      <p:pic>
        <p:nvPicPr>
          <p:cNvPr id="4" name="Fail! (sound effect)">
            <a:hlinkClick r:id="" action="ppaction://media"/>
            <a:extLst>
              <a:ext uri="{FF2B5EF4-FFF2-40B4-BE49-F238E27FC236}">
                <a16:creationId xmlns:a16="http://schemas.microsoft.com/office/drawing/2014/main" id="{7F943AF7-102C-49D1-8E8C-BAE02BD7252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310446" y="415455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2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">
                                      <p:cBhvr>
                                        <p:cTn id="10" dur="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15651 0.02638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131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5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6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0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5" grpId="2" animBg="1"/>
      <p:bldP spid="26" grpId="0"/>
      <p:bldP spid="26" grpId="1"/>
      <p:bldP spid="26" grpId="2"/>
      <p:bldP spid="14" grpId="0" animBg="1"/>
      <p:bldP spid="14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CE_TITLE" val="Toán.T1.Bai69"/>
  <p:tag name="ISPRING_ULTRA_SCORM_COURSE_ID" val="C3ABC10C-BD09-4730-9AA5-BBAD1B60CA1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7F7\uFFFD{5CC6101C-1CAA-4D91-9006-D89E4704E89B}&quot;,&quot;D:\\BÀI GIẢNG ĐIỆN TỬ LỚP 5 - KNTT\\MÔN TOÁN\\Toán- Tuần 3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oán.T1.Bai69"/>
  <p:tag name="ISPRING_FIRST_PUBLISH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672</TotalTime>
  <Words>147</Words>
  <Application>Microsoft Office PowerPoint</Application>
  <PresentationFormat>On-screen Show (16:9)</PresentationFormat>
  <Paragraphs>25</Paragraphs>
  <Slides>4</Slides>
  <Notes>4</Notes>
  <HiddenSlides>0</HiddenSlides>
  <MMClips>13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宋体</vt:lpstr>
      <vt:lpstr>Arial</vt:lpstr>
      <vt:lpstr>Calibri</vt:lpstr>
      <vt:lpstr>Calibri Light</vt:lpstr>
      <vt:lpstr>Tahoma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Toán.T1.Bai69</dc:title>
  <dc:creator>Huong Thao - 0972115126</dc:creator>
  <cp:lastModifiedBy>STD_OANH</cp:lastModifiedBy>
  <cp:revision>15</cp:revision>
  <dcterms:created xsi:type="dcterms:W3CDTF">2015-08-22T03:26:29Z</dcterms:created>
  <dcterms:modified xsi:type="dcterms:W3CDTF">2026-04-11T08:48:39Z</dcterms:modified>
</cp:coreProperties>
</file>