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6" r:id="rId2"/>
    <p:sldMasterId id="2147483774" r:id="rId3"/>
  </p:sldMasterIdLst>
  <p:notesMasterIdLst>
    <p:notesMasterId r:id="rId9"/>
  </p:notesMasterIdLst>
  <p:handoutMasterIdLst>
    <p:handoutMasterId r:id="rId10"/>
  </p:handoutMasterIdLst>
  <p:sldIdLst>
    <p:sldId id="314" r:id="rId4"/>
    <p:sldId id="315" r:id="rId5"/>
    <p:sldId id="316" r:id="rId6"/>
    <p:sldId id="2905" r:id="rId7"/>
    <p:sldId id="2906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B3D4A6-23B4-ECB5-B30F-D3628B19C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55191-8917-F55C-48F8-13A258A163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A162B-2D5B-4BB7-8EF4-1140B52572B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00E69-DE47-DC18-69F9-33B5B3F23D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7F11B-7CFD-ACAE-F61F-3A9AE86B2F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16DF-C596-47BD-96B4-54B4E67F3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4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vào số trên bông hoa → Hiện câu hỏi.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vào cánh hoa → Bông hoa biến mất.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vô cô bé sau khi đã thu hoạch hết bông hoa → hiện trang cuối.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D79DF-6FC7-4DB0-9611-799F7BC123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32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7C8A29-D9F7-43BA-B805-82DBD65A3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8F440A1-E937-4852-BC58-B36EF7711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2C92C2-280A-44D7-8200-E5F65C7F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2B9FF4-3A59-4FF7-849B-F17821D6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5A53FB-C7E0-4571-935D-904A1318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995E64-2C53-4B30-93C1-4A36299C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1BFC979-5C2B-41E8-9156-77468227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CF75BD-E6EA-4D7C-9597-997C0E21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24FCE9-7451-45A4-89E0-B0593DFE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F06C3B-DC59-483F-884B-6C77997C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8CE586-78F8-4B4A-AB10-A5A9B395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89E1C0-1BD3-43EB-867B-8BE1FF7F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C31446-6C8E-4046-8C69-B5DD9C76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B5093B-49E2-4081-A185-246B2724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D9810-4D72-4E22-9268-8953A960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509D55-1300-4B91-966C-EDCA467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A90AC1-F952-4CA0-AAF4-249AEF300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C93BF4-353A-405C-8E26-BB304610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4907574-4BB8-4E3D-863C-974FB2A1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1FAC7B-C063-4591-A7F4-4FB8869A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EE57FB-C396-4415-A9E6-ACBAF321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7EF9C3-FAB2-428B-AD09-3DA3191D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06BE25-4C93-4DB4-944A-C7CA2301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0CBC32-72C7-48EB-849A-D34BC6365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1814BD3-3BD7-4B48-980E-2CE3325CF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F1CC4FD-1F7E-4B00-9167-45CA531D7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CEC1B31-5432-43EA-84F6-5A024A39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E80540-904E-4E00-9C1D-BF195564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A9DDBB2-BC33-4357-AB45-71C53828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5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92E076-BE4E-48C5-925C-19FCB37B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EDDA515-0774-4698-8546-1C324933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F009D43-BA48-41CA-BDFF-C083A879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03AA3A-254D-49E6-976C-560CDE34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3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244E929-7CA2-4545-A4BE-8D6BED19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362E36-82F1-401B-9336-275C9D95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0F6D72-738A-4851-9FD8-EA7B139B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48F3DE-A604-4476-998D-4205F539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B65C16F-86E7-4C44-9E95-179E1283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83A46DA-7BAB-4E70-8BA1-258444BE4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AC83EE-DC63-4B76-995A-6DEFFB2E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8B248B-2459-4BD7-9F20-767F5A7C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F20C0-2636-48D2-A00E-2CBE2E5C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9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EB9B75-412C-43B5-9166-B2346CA4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4660EBD-C90B-4448-8FB1-B6AE25CC2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92F53BF-38C5-4EDA-9D4B-3C4191113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55AE30B-24B5-4CC0-8976-7A54CFE1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7FEA938-6F8A-4F22-9F6B-521F45C3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CAE2B0-A538-4F83-A112-EBC0B46F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47AFE9-12BC-4913-8837-75678745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1AE0EDF-45C7-42CF-BE02-AF477DCE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723472-48CC-4A68-A2E9-5EB9C989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232DC1-6A43-41F8-879A-ADA33E31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0FF1F3-A431-40A7-812D-723F2D72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BA7A6C0-B410-48FC-8241-85D9645A5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19CA13-E3A1-4B5F-8186-8B8A0BBED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85219-4D2F-4194-BBD1-5CF350A8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CED954-0E06-4535-8D09-80CA4D99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E5DF3B6-77CB-4FBC-9AA9-671C23E0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488668"/>
            <a:ext cx="150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UTM Arruba KT" panose="02040603050506020204" pitchFamily="18" charset="0"/>
              </a:rPr>
              <a:t>Măng</a:t>
            </a:r>
            <a:r>
              <a:rPr lang="en-US" baseline="0" dirty="0">
                <a:solidFill>
                  <a:schemeClr val="accent2">
                    <a:lumMod val="40000"/>
                    <a:lumOff val="60000"/>
                  </a:schemeClr>
                </a:solidFill>
                <a:latin typeface="UTM Arruba KT" panose="02040603050506020204" pitchFamily="18" charset="0"/>
              </a:rPr>
              <a:t> non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UTM Arruba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5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4" name="图片 3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3" name="矩形 2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" name="文本框 6"/>
            <p:cNvSpPr txBox="1"/>
            <p:nvPr userDrawn="1"/>
          </p:nvSpPr>
          <p:spPr>
            <a:xfrm>
              <a:off x="5929" y="1011"/>
              <a:ext cx="2505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BA01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复习方法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5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4" name="图片 3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6" name="矩形 5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5910" y="1023"/>
              <a:ext cx="2480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BA01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复习安排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97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4" name="图片 3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6" name="矩形 5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5897" y="1023"/>
              <a:ext cx="2542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BA01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各科秘诀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88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4" name="图片 3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6" name="矩形 5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5929" y="1011"/>
              <a:ext cx="2505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BA01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注重细节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25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3" name="图片 2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6" name="矩形 5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3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2026/4/11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7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26DC1E8-E442-A145-7DD1-58E14E1FC1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373" y="-73573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字魂143号-正酷超级黑" panose="00000500000000000000" charset="-122"/>
              </a:defRPr>
            </a:lvl1pPr>
          </a:lstStyle>
          <a:p>
            <a:pPr defTabSz="1219170"/>
            <a:fld id="{0CEB1B6A-AEF1-4ACD-BD61-958570690F5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2026/4/11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字魂143号-正酷超级黑" panose="00000500000000000000" charset="-122"/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字魂143号-正酷超级黑" panose="00000500000000000000" charset="-122"/>
              </a:defRPr>
            </a:lvl1pPr>
          </a:lstStyle>
          <a:p>
            <a:pPr defTabSz="1219170"/>
            <a:fld id="{BB6CB991-6BD3-42F2-8A94-1903E942543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B6FA2D4-BA44-65CA-8F51-0574856DA38D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A13346-B5C7-F872-912B-98D55644F592}"/>
              </a:ext>
            </a:extLst>
          </p:cNvPr>
          <p:cNvSpPr txBox="1">
            <a:spLocks/>
          </p:cNvSpPr>
          <p:nvPr userDrawn="1"/>
        </p:nvSpPr>
        <p:spPr>
          <a:xfrm>
            <a:off x="1083594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SVN-Bear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SVN-Bear" panose="02040603050506020204" pitchFamily="18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565C29-DC77-B946-6A59-9E1B8536DBA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651BF-03A3-EE8F-F4CB-3C26EB5D8DE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D0EAB9-62E2-AAB4-5329-BCB3C7ACDD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13FF52-6B91-962C-AB0A-9C89FCAD5A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9F52A7-D3B5-5522-ED87-3A58251B66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95378-ED6D-9B17-2A8B-72150303089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字魂143号-正酷超级黑" panose="00000500000000000000" charset="-122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12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jpg"/><Relationship Id="rId7" Type="http://schemas.openxmlformats.org/officeDocument/2006/relationships/slide" Target="slide3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4AA58E8-F323-4B58-AE16-61B088563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54" y="4592097"/>
            <a:ext cx="1784318" cy="238652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E49B9F5-C3CD-4395-A94D-4C7EAA174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42" y="4592097"/>
            <a:ext cx="1784318" cy="238652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0F45E8A-D805-4E4C-A5A3-817431AF9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60" y="2695439"/>
            <a:ext cx="1784318" cy="2386525"/>
          </a:xfrm>
          <a:prstGeom prst="rect">
            <a:avLst/>
          </a:prstGeom>
        </p:spPr>
      </p:pic>
      <p:sp>
        <p:nvSpPr>
          <p:cNvPr id="12" name="Hộp Văn bản 11">
            <a:hlinkClick r:id="rId6" action="ppaction://hlinksldjump"/>
            <a:extLst>
              <a:ext uri="{FF2B5EF4-FFF2-40B4-BE49-F238E27FC236}">
                <a16:creationId xmlns:a16="http://schemas.microsoft.com/office/drawing/2014/main" id="{82D8253B-E8F9-4B23-9CBA-F4FD48282B01}"/>
              </a:ext>
            </a:extLst>
          </p:cNvPr>
          <p:cNvSpPr txBox="1"/>
          <p:nvPr/>
        </p:nvSpPr>
        <p:spPr>
          <a:xfrm>
            <a:off x="5817566" y="5130244"/>
            <a:ext cx="32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1</a:t>
            </a:r>
          </a:p>
        </p:txBody>
      </p:sp>
      <p:sp>
        <p:nvSpPr>
          <p:cNvPr id="13" name="Hộp Văn bản 12">
            <a:hlinkClick r:id="rId7" action="ppaction://hlinksldjump"/>
            <a:extLst>
              <a:ext uri="{FF2B5EF4-FFF2-40B4-BE49-F238E27FC236}">
                <a16:creationId xmlns:a16="http://schemas.microsoft.com/office/drawing/2014/main" id="{BA06E1F4-9A1D-4423-90FD-3F9DBFD71D8F}"/>
              </a:ext>
            </a:extLst>
          </p:cNvPr>
          <p:cNvSpPr txBox="1"/>
          <p:nvPr/>
        </p:nvSpPr>
        <p:spPr>
          <a:xfrm>
            <a:off x="8168076" y="5123969"/>
            <a:ext cx="32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2</a:t>
            </a:r>
          </a:p>
        </p:txBody>
      </p:sp>
      <p:sp>
        <p:nvSpPr>
          <p:cNvPr id="14" name="Hộp Văn bản 13">
            <a:hlinkClick r:id="rId8" action="ppaction://hlinksldjump"/>
            <a:extLst>
              <a:ext uri="{FF2B5EF4-FFF2-40B4-BE49-F238E27FC236}">
                <a16:creationId xmlns:a16="http://schemas.microsoft.com/office/drawing/2014/main" id="{0AA76C1E-2D46-48CD-B2F9-F437F4015F95}"/>
              </a:ext>
            </a:extLst>
          </p:cNvPr>
          <p:cNvSpPr txBox="1"/>
          <p:nvPr/>
        </p:nvSpPr>
        <p:spPr>
          <a:xfrm>
            <a:off x="9967640" y="3229824"/>
            <a:ext cx="32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3</a:t>
            </a:r>
          </a:p>
        </p:txBody>
      </p:sp>
      <p:pic>
        <p:nvPicPr>
          <p:cNvPr id="4" name="Hình ảnh 3" descr="Ảnh có chứa văn bản, búp bê, mẫu họa&#10;&#10;Mô tả được tạo tự động">
            <a:hlinkClick r:id="rId9" action="ppaction://hlinksldjump"/>
            <a:extLst>
              <a:ext uri="{FF2B5EF4-FFF2-40B4-BE49-F238E27FC236}">
                <a16:creationId xmlns:a16="http://schemas.microsoft.com/office/drawing/2014/main" id="{BA658D22-E2AB-3EEC-FDEA-95579530493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0" b="89980" l="4840" r="46785">
                        <a14:foregroundMark x1="39991" y1="42004" x2="39991" y2="42004"/>
                        <a14:foregroundMark x1="46558" y1="51002" x2="40673" y2="41759"/>
                        <a14:foregroundMark x1="40673" y1="41759" x2="39287" y2="57669"/>
                        <a14:foregroundMark x1="42740" y1="40736" x2="42740" y2="40736"/>
                        <a14:foregroundMark x1="46785" y1="50593" x2="44195" y2="41227"/>
                        <a14:foregroundMark x1="44195" y1="41227" x2="38832" y2="41718"/>
                        <a14:foregroundMark x1="38832" y1="41718" x2="37651" y2="49775"/>
                        <a14:foregroundMark x1="37651" y1="49775" x2="38332" y2="54029"/>
                        <a14:backgroundMark x1="19518" y1="78241" x2="19768" y2="94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77"/>
          <a:stretch/>
        </p:blipFill>
        <p:spPr>
          <a:xfrm>
            <a:off x="716312" y="2633125"/>
            <a:ext cx="4131681" cy="4730537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EEDF796-4A28-0C38-3805-D30B7CDACC11}"/>
              </a:ext>
            </a:extLst>
          </p:cNvPr>
          <p:cNvSpPr/>
          <p:nvPr/>
        </p:nvSpPr>
        <p:spPr>
          <a:xfrm>
            <a:off x="2139526" y="725715"/>
            <a:ext cx="3678040" cy="2235200"/>
          </a:xfrm>
          <a:prstGeom prst="wedgeEllipseCallout">
            <a:avLst>
              <a:gd name="adj1" fmla="val -3483"/>
              <a:gd name="adj2" fmla="val 65506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CE344A4-2BFB-B8DF-4C1D-2889DC69724F}"/>
              </a:ext>
            </a:extLst>
          </p:cNvPr>
          <p:cNvSpPr txBox="1"/>
          <p:nvPr/>
        </p:nvSpPr>
        <p:spPr>
          <a:xfrm>
            <a:off x="2260750" y="993430"/>
            <a:ext cx="3419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 thu hoạch bông hoa, các bạn hãy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 lời đúng các câu hỏi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hiểu bài nhé!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BEFB2-0222-45AA-A73E-D9B8F7EE5B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3413" y="9128"/>
            <a:ext cx="590753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út Hành động: Lùi hoặc Trước 16">
            <a:hlinkClick r:id="rId4" action="ppaction://hlinksldjump"/>
            <a:extLst>
              <a:ext uri="{FF2B5EF4-FFF2-40B4-BE49-F238E27FC236}">
                <a16:creationId xmlns:a16="http://schemas.microsoft.com/office/drawing/2014/main" id="{BABEF752-E6BD-442C-AB22-F7421FA24248}"/>
              </a:ext>
            </a:extLst>
          </p:cNvPr>
          <p:cNvSpPr/>
          <p:nvPr/>
        </p:nvSpPr>
        <p:spPr>
          <a:xfrm>
            <a:off x="10933043" y="5897217"/>
            <a:ext cx="781879" cy="679007"/>
          </a:xfrm>
          <a:prstGeom prst="actionButtonBackPrevious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E9248D2-42B3-CD61-C05B-07757DF75A0D}"/>
              </a:ext>
            </a:extLst>
          </p:cNvPr>
          <p:cNvGrpSpPr/>
          <p:nvPr/>
        </p:nvGrpSpPr>
        <p:grpSpPr>
          <a:xfrm>
            <a:off x="593560" y="612849"/>
            <a:ext cx="11004880" cy="1348141"/>
            <a:chOff x="308203" y="2337884"/>
            <a:chExt cx="12870924" cy="1399406"/>
          </a:xfrm>
        </p:grpSpPr>
        <p:sp>
          <p:nvSpPr>
            <p:cNvPr id="3" name="Rectangle: Rounded Corners 3">
              <a:extLst>
                <a:ext uri="{FF2B5EF4-FFF2-40B4-BE49-F238E27FC236}">
                  <a16:creationId xmlns:a16="http://schemas.microsoft.com/office/drawing/2014/main" id="{BAC968C9-1064-CD90-A698-2E7E6B0092C8}"/>
                </a:ext>
              </a:extLst>
            </p:cNvPr>
            <p:cNvSpPr/>
            <p:nvPr/>
          </p:nvSpPr>
          <p:spPr>
            <a:xfrm>
              <a:off x="749932" y="2533778"/>
              <a:ext cx="12429195" cy="1203512"/>
            </a:xfrm>
            <a:custGeom>
              <a:avLst/>
              <a:gdLst>
                <a:gd name="connsiteX0" fmla="*/ 0 w 12429195"/>
                <a:gd name="connsiteY0" fmla="*/ 293910 h 1203512"/>
                <a:gd name="connsiteX1" fmla="*/ 293910 w 12429195"/>
                <a:gd name="connsiteY1" fmla="*/ 0 h 1203512"/>
                <a:gd name="connsiteX2" fmla="*/ 12135285 w 12429195"/>
                <a:gd name="connsiteY2" fmla="*/ 0 h 1203512"/>
                <a:gd name="connsiteX3" fmla="*/ 12429195 w 12429195"/>
                <a:gd name="connsiteY3" fmla="*/ 293910 h 1203512"/>
                <a:gd name="connsiteX4" fmla="*/ 12429195 w 12429195"/>
                <a:gd name="connsiteY4" fmla="*/ 909602 h 1203512"/>
                <a:gd name="connsiteX5" fmla="*/ 12135285 w 12429195"/>
                <a:gd name="connsiteY5" fmla="*/ 1203512 h 1203512"/>
                <a:gd name="connsiteX6" fmla="*/ 293910 w 12429195"/>
                <a:gd name="connsiteY6" fmla="*/ 1203512 h 1203512"/>
                <a:gd name="connsiteX7" fmla="*/ 0 w 12429195"/>
                <a:gd name="connsiteY7" fmla="*/ 909602 h 1203512"/>
                <a:gd name="connsiteX8" fmla="*/ 0 w 12429195"/>
                <a:gd name="connsiteY8" fmla="*/ 293910 h 12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9195" h="1203512" fill="none" extrusionOk="0">
                  <a:moveTo>
                    <a:pt x="0" y="293910"/>
                  </a:moveTo>
                  <a:cubicBezTo>
                    <a:pt x="-3916" y="145309"/>
                    <a:pt x="117629" y="-9381"/>
                    <a:pt x="293910" y="0"/>
                  </a:cubicBezTo>
                  <a:cubicBezTo>
                    <a:pt x="3978335" y="-35273"/>
                    <a:pt x="9140995" y="-144294"/>
                    <a:pt x="12135285" y="0"/>
                  </a:cubicBezTo>
                  <a:cubicBezTo>
                    <a:pt x="12301539" y="1197"/>
                    <a:pt x="12424462" y="127597"/>
                    <a:pt x="12429195" y="293910"/>
                  </a:cubicBezTo>
                  <a:cubicBezTo>
                    <a:pt x="12484554" y="469424"/>
                    <a:pt x="12388720" y="679758"/>
                    <a:pt x="12429195" y="909602"/>
                  </a:cubicBezTo>
                  <a:cubicBezTo>
                    <a:pt x="12438532" y="1064863"/>
                    <a:pt x="12301263" y="1199549"/>
                    <a:pt x="12135285" y="1203512"/>
                  </a:cubicBezTo>
                  <a:cubicBezTo>
                    <a:pt x="10250153" y="1281037"/>
                    <a:pt x="3806053" y="1159809"/>
                    <a:pt x="293910" y="1203512"/>
                  </a:cubicBezTo>
                  <a:cubicBezTo>
                    <a:pt x="118225" y="1199809"/>
                    <a:pt x="-23678" y="1071600"/>
                    <a:pt x="0" y="909602"/>
                  </a:cubicBezTo>
                  <a:cubicBezTo>
                    <a:pt x="-9745" y="696765"/>
                    <a:pt x="6923" y="439635"/>
                    <a:pt x="0" y="293910"/>
                  </a:cubicBezTo>
                  <a:close/>
                </a:path>
                <a:path w="12429195" h="1203512" stroke="0" extrusionOk="0">
                  <a:moveTo>
                    <a:pt x="0" y="293910"/>
                  </a:moveTo>
                  <a:cubicBezTo>
                    <a:pt x="-7190" y="106744"/>
                    <a:pt x="129829" y="1425"/>
                    <a:pt x="293910" y="0"/>
                  </a:cubicBezTo>
                  <a:cubicBezTo>
                    <a:pt x="1566339" y="-95379"/>
                    <a:pt x="10927552" y="58096"/>
                    <a:pt x="12135285" y="0"/>
                  </a:cubicBezTo>
                  <a:cubicBezTo>
                    <a:pt x="12292031" y="-3925"/>
                    <a:pt x="12420917" y="125639"/>
                    <a:pt x="12429195" y="293910"/>
                  </a:cubicBezTo>
                  <a:cubicBezTo>
                    <a:pt x="12384113" y="522932"/>
                    <a:pt x="12411587" y="723484"/>
                    <a:pt x="12429195" y="909602"/>
                  </a:cubicBezTo>
                  <a:cubicBezTo>
                    <a:pt x="12436534" y="1063200"/>
                    <a:pt x="12290058" y="1195992"/>
                    <a:pt x="12135285" y="1203512"/>
                  </a:cubicBezTo>
                  <a:cubicBezTo>
                    <a:pt x="7638865" y="1143606"/>
                    <a:pt x="5460504" y="1286026"/>
                    <a:pt x="293910" y="1203512"/>
                  </a:cubicBezTo>
                  <a:cubicBezTo>
                    <a:pt x="129072" y="1204134"/>
                    <a:pt x="-18542" y="1090743"/>
                    <a:pt x="0" y="909602"/>
                  </a:cubicBezTo>
                  <a:cubicBezTo>
                    <a:pt x="-14275" y="701072"/>
                    <a:pt x="-46857" y="416560"/>
                    <a:pt x="0" y="29391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2520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Để thử lại kết quả phép cộng ta làm phép tính gì?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1CAC6003-0992-DE5B-FE49-DFBC91519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sp>
        <p:nvSpPr>
          <p:cNvPr id="6" name="Rectangle: Rounded Corners 24">
            <a:extLst>
              <a:ext uri="{FF2B5EF4-FFF2-40B4-BE49-F238E27FC236}">
                <a16:creationId xmlns:a16="http://schemas.microsoft.com/office/drawing/2014/main" id="{00B6319B-6FF4-02C5-8826-CFE6CDFD4B16}"/>
              </a:ext>
            </a:extLst>
          </p:cNvPr>
          <p:cNvSpPr/>
          <p:nvPr/>
        </p:nvSpPr>
        <p:spPr>
          <a:xfrm>
            <a:off x="3104706" y="3381154"/>
            <a:ext cx="5670556" cy="2111355"/>
          </a:xfrm>
          <a:custGeom>
            <a:avLst/>
            <a:gdLst>
              <a:gd name="connsiteX0" fmla="*/ 0 w 5670556"/>
              <a:gd name="connsiteY0" fmla="*/ 197707 h 2111355"/>
              <a:gd name="connsiteX1" fmla="*/ 197707 w 5670556"/>
              <a:gd name="connsiteY1" fmla="*/ 0 h 2111355"/>
              <a:gd name="connsiteX2" fmla="*/ 5472849 w 5670556"/>
              <a:gd name="connsiteY2" fmla="*/ 0 h 2111355"/>
              <a:gd name="connsiteX3" fmla="*/ 5670556 w 5670556"/>
              <a:gd name="connsiteY3" fmla="*/ 197707 h 2111355"/>
              <a:gd name="connsiteX4" fmla="*/ 5670556 w 5670556"/>
              <a:gd name="connsiteY4" fmla="*/ 1913648 h 2111355"/>
              <a:gd name="connsiteX5" fmla="*/ 5472849 w 5670556"/>
              <a:gd name="connsiteY5" fmla="*/ 2111355 h 2111355"/>
              <a:gd name="connsiteX6" fmla="*/ 197707 w 5670556"/>
              <a:gd name="connsiteY6" fmla="*/ 2111355 h 2111355"/>
              <a:gd name="connsiteX7" fmla="*/ 0 w 5670556"/>
              <a:gd name="connsiteY7" fmla="*/ 1913648 h 2111355"/>
              <a:gd name="connsiteX8" fmla="*/ 0 w 5670556"/>
              <a:gd name="connsiteY8" fmla="*/ 197707 h 21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0556" h="2111355" fill="none" extrusionOk="0">
                <a:moveTo>
                  <a:pt x="0" y="197707"/>
                </a:moveTo>
                <a:cubicBezTo>
                  <a:pt x="-15715" y="85974"/>
                  <a:pt x="96767" y="6748"/>
                  <a:pt x="197707" y="0"/>
                </a:cubicBezTo>
                <a:cubicBezTo>
                  <a:pt x="2513147" y="130954"/>
                  <a:pt x="4030637" y="43574"/>
                  <a:pt x="5472849" y="0"/>
                </a:cubicBezTo>
                <a:cubicBezTo>
                  <a:pt x="5588871" y="10521"/>
                  <a:pt x="5683522" y="104399"/>
                  <a:pt x="5670556" y="197707"/>
                </a:cubicBezTo>
                <a:cubicBezTo>
                  <a:pt x="5547759" y="497180"/>
                  <a:pt x="5788696" y="1189353"/>
                  <a:pt x="5670556" y="1913648"/>
                </a:cubicBezTo>
                <a:cubicBezTo>
                  <a:pt x="5660749" y="2024449"/>
                  <a:pt x="5577894" y="2108494"/>
                  <a:pt x="5472849" y="2111355"/>
                </a:cubicBezTo>
                <a:cubicBezTo>
                  <a:pt x="3096614" y="2266552"/>
                  <a:pt x="1460134" y="2274375"/>
                  <a:pt x="197707" y="2111355"/>
                </a:cubicBezTo>
                <a:cubicBezTo>
                  <a:pt x="89560" y="2097238"/>
                  <a:pt x="-18706" y="2033762"/>
                  <a:pt x="0" y="1913648"/>
                </a:cubicBezTo>
                <a:cubicBezTo>
                  <a:pt x="3515" y="1592030"/>
                  <a:pt x="82254" y="398424"/>
                  <a:pt x="0" y="197707"/>
                </a:cubicBezTo>
                <a:close/>
              </a:path>
              <a:path w="5670556" h="2111355" stroke="0" extrusionOk="0">
                <a:moveTo>
                  <a:pt x="0" y="197707"/>
                </a:moveTo>
                <a:cubicBezTo>
                  <a:pt x="-16699" y="78216"/>
                  <a:pt x="76022" y="4689"/>
                  <a:pt x="197707" y="0"/>
                </a:cubicBezTo>
                <a:cubicBezTo>
                  <a:pt x="2595727" y="132882"/>
                  <a:pt x="4851196" y="-84951"/>
                  <a:pt x="5472849" y="0"/>
                </a:cubicBezTo>
                <a:cubicBezTo>
                  <a:pt x="5576899" y="5021"/>
                  <a:pt x="5669934" y="91954"/>
                  <a:pt x="5670556" y="197707"/>
                </a:cubicBezTo>
                <a:cubicBezTo>
                  <a:pt x="5636737" y="837159"/>
                  <a:pt x="5569641" y="1165858"/>
                  <a:pt x="5670556" y="1913648"/>
                </a:cubicBezTo>
                <a:cubicBezTo>
                  <a:pt x="5676130" y="2023500"/>
                  <a:pt x="5586576" y="2102019"/>
                  <a:pt x="5472849" y="2111355"/>
                </a:cubicBezTo>
                <a:cubicBezTo>
                  <a:pt x="4048668" y="2198994"/>
                  <a:pt x="1274992" y="2038676"/>
                  <a:pt x="197707" y="2111355"/>
                </a:cubicBezTo>
                <a:cubicBezTo>
                  <a:pt x="86386" y="2091044"/>
                  <a:pt x="-10234" y="2037062"/>
                  <a:pt x="0" y="1913648"/>
                </a:cubicBezTo>
                <a:cubicBezTo>
                  <a:pt x="-11203" y="1390344"/>
                  <a:pt x="-51057" y="1037642"/>
                  <a:pt x="0" y="197707"/>
                </a:cubicBezTo>
                <a:close/>
              </a:path>
            </a:pathLst>
          </a:custGeom>
          <a:solidFill>
            <a:srgbClr val="FFFFFF">
              <a:alpha val="95000"/>
            </a:srgbClr>
          </a:solidFill>
          <a:ln w="28575" cap="rnd" cmpd="thinThick">
            <a:solidFill>
              <a:srgbClr val="CC314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36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út Hành động: Lùi hoặc Trước 16">
            <a:hlinkClick r:id="rId4" action="ppaction://hlinksldjump"/>
            <a:extLst>
              <a:ext uri="{FF2B5EF4-FFF2-40B4-BE49-F238E27FC236}">
                <a16:creationId xmlns:a16="http://schemas.microsoft.com/office/drawing/2014/main" id="{D8708101-FA9A-D58F-06F4-02D13D4255DD}"/>
              </a:ext>
            </a:extLst>
          </p:cNvPr>
          <p:cNvSpPr/>
          <p:nvPr/>
        </p:nvSpPr>
        <p:spPr>
          <a:xfrm>
            <a:off x="10933043" y="5897217"/>
            <a:ext cx="781879" cy="679007"/>
          </a:xfrm>
          <a:prstGeom prst="actionButtonBackPrevious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85A96D11-361E-2F33-D2C9-1703743B0337}"/>
              </a:ext>
            </a:extLst>
          </p:cNvPr>
          <p:cNvGrpSpPr/>
          <p:nvPr/>
        </p:nvGrpSpPr>
        <p:grpSpPr>
          <a:xfrm>
            <a:off x="593560" y="612849"/>
            <a:ext cx="11004880" cy="1348141"/>
            <a:chOff x="308203" y="2337884"/>
            <a:chExt cx="12870924" cy="1399406"/>
          </a:xfrm>
        </p:grpSpPr>
        <p:sp>
          <p:nvSpPr>
            <p:cNvPr id="6" name="Rectangle: Rounded Corners 3">
              <a:extLst>
                <a:ext uri="{FF2B5EF4-FFF2-40B4-BE49-F238E27FC236}">
                  <a16:creationId xmlns:a16="http://schemas.microsoft.com/office/drawing/2014/main" id="{93166EE5-F580-F39D-4078-96F503D4CE40}"/>
                </a:ext>
              </a:extLst>
            </p:cNvPr>
            <p:cNvSpPr/>
            <p:nvPr/>
          </p:nvSpPr>
          <p:spPr>
            <a:xfrm>
              <a:off x="749932" y="2533778"/>
              <a:ext cx="12429195" cy="1203512"/>
            </a:xfrm>
            <a:custGeom>
              <a:avLst/>
              <a:gdLst>
                <a:gd name="connsiteX0" fmla="*/ 0 w 12429195"/>
                <a:gd name="connsiteY0" fmla="*/ 293910 h 1203512"/>
                <a:gd name="connsiteX1" fmla="*/ 293910 w 12429195"/>
                <a:gd name="connsiteY1" fmla="*/ 0 h 1203512"/>
                <a:gd name="connsiteX2" fmla="*/ 12135285 w 12429195"/>
                <a:gd name="connsiteY2" fmla="*/ 0 h 1203512"/>
                <a:gd name="connsiteX3" fmla="*/ 12429195 w 12429195"/>
                <a:gd name="connsiteY3" fmla="*/ 293910 h 1203512"/>
                <a:gd name="connsiteX4" fmla="*/ 12429195 w 12429195"/>
                <a:gd name="connsiteY4" fmla="*/ 909602 h 1203512"/>
                <a:gd name="connsiteX5" fmla="*/ 12135285 w 12429195"/>
                <a:gd name="connsiteY5" fmla="*/ 1203512 h 1203512"/>
                <a:gd name="connsiteX6" fmla="*/ 293910 w 12429195"/>
                <a:gd name="connsiteY6" fmla="*/ 1203512 h 1203512"/>
                <a:gd name="connsiteX7" fmla="*/ 0 w 12429195"/>
                <a:gd name="connsiteY7" fmla="*/ 909602 h 1203512"/>
                <a:gd name="connsiteX8" fmla="*/ 0 w 12429195"/>
                <a:gd name="connsiteY8" fmla="*/ 293910 h 12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9195" h="1203512" fill="none" extrusionOk="0">
                  <a:moveTo>
                    <a:pt x="0" y="293910"/>
                  </a:moveTo>
                  <a:cubicBezTo>
                    <a:pt x="-3916" y="145309"/>
                    <a:pt x="117629" y="-9381"/>
                    <a:pt x="293910" y="0"/>
                  </a:cubicBezTo>
                  <a:cubicBezTo>
                    <a:pt x="3978335" y="-35273"/>
                    <a:pt x="9140995" y="-144294"/>
                    <a:pt x="12135285" y="0"/>
                  </a:cubicBezTo>
                  <a:cubicBezTo>
                    <a:pt x="12301539" y="1197"/>
                    <a:pt x="12424462" y="127597"/>
                    <a:pt x="12429195" y="293910"/>
                  </a:cubicBezTo>
                  <a:cubicBezTo>
                    <a:pt x="12484554" y="469424"/>
                    <a:pt x="12388720" y="679758"/>
                    <a:pt x="12429195" y="909602"/>
                  </a:cubicBezTo>
                  <a:cubicBezTo>
                    <a:pt x="12438532" y="1064863"/>
                    <a:pt x="12301263" y="1199549"/>
                    <a:pt x="12135285" y="1203512"/>
                  </a:cubicBezTo>
                  <a:cubicBezTo>
                    <a:pt x="10250153" y="1281037"/>
                    <a:pt x="3806053" y="1159809"/>
                    <a:pt x="293910" y="1203512"/>
                  </a:cubicBezTo>
                  <a:cubicBezTo>
                    <a:pt x="118225" y="1199809"/>
                    <a:pt x="-23678" y="1071600"/>
                    <a:pt x="0" y="909602"/>
                  </a:cubicBezTo>
                  <a:cubicBezTo>
                    <a:pt x="-9745" y="696765"/>
                    <a:pt x="6923" y="439635"/>
                    <a:pt x="0" y="293910"/>
                  </a:cubicBezTo>
                  <a:close/>
                </a:path>
                <a:path w="12429195" h="1203512" stroke="0" extrusionOk="0">
                  <a:moveTo>
                    <a:pt x="0" y="293910"/>
                  </a:moveTo>
                  <a:cubicBezTo>
                    <a:pt x="-7190" y="106744"/>
                    <a:pt x="129829" y="1425"/>
                    <a:pt x="293910" y="0"/>
                  </a:cubicBezTo>
                  <a:cubicBezTo>
                    <a:pt x="1566339" y="-95379"/>
                    <a:pt x="10927552" y="58096"/>
                    <a:pt x="12135285" y="0"/>
                  </a:cubicBezTo>
                  <a:cubicBezTo>
                    <a:pt x="12292031" y="-3925"/>
                    <a:pt x="12420917" y="125639"/>
                    <a:pt x="12429195" y="293910"/>
                  </a:cubicBezTo>
                  <a:cubicBezTo>
                    <a:pt x="12384113" y="522932"/>
                    <a:pt x="12411587" y="723484"/>
                    <a:pt x="12429195" y="909602"/>
                  </a:cubicBezTo>
                  <a:cubicBezTo>
                    <a:pt x="12436534" y="1063200"/>
                    <a:pt x="12290058" y="1195992"/>
                    <a:pt x="12135285" y="1203512"/>
                  </a:cubicBezTo>
                  <a:cubicBezTo>
                    <a:pt x="7638865" y="1143606"/>
                    <a:pt x="5460504" y="1286026"/>
                    <a:pt x="293910" y="1203512"/>
                  </a:cubicBezTo>
                  <a:cubicBezTo>
                    <a:pt x="129072" y="1204134"/>
                    <a:pt x="-18542" y="1090743"/>
                    <a:pt x="0" y="909602"/>
                  </a:cubicBezTo>
                  <a:cubicBezTo>
                    <a:pt x="-14275" y="701072"/>
                    <a:pt x="-46857" y="416560"/>
                    <a:pt x="0" y="29391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2520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Khi tính giá trị biểu thức có dấu ngoặc ta làm như thế nào?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BE10E69-C29B-90FF-82A4-95597F5B8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sp>
        <p:nvSpPr>
          <p:cNvPr id="8" name="Rectangle: Rounded Corners 24">
            <a:extLst>
              <a:ext uri="{FF2B5EF4-FFF2-40B4-BE49-F238E27FC236}">
                <a16:creationId xmlns:a16="http://schemas.microsoft.com/office/drawing/2014/main" id="{D74DD8A4-2B4E-505E-42D1-E1863CD702DF}"/>
              </a:ext>
            </a:extLst>
          </p:cNvPr>
          <p:cNvSpPr/>
          <p:nvPr/>
        </p:nvSpPr>
        <p:spPr>
          <a:xfrm>
            <a:off x="2317898" y="3381154"/>
            <a:ext cx="7389628" cy="2111355"/>
          </a:xfrm>
          <a:custGeom>
            <a:avLst/>
            <a:gdLst>
              <a:gd name="connsiteX0" fmla="*/ 0 w 7389628"/>
              <a:gd name="connsiteY0" fmla="*/ 197707 h 2111355"/>
              <a:gd name="connsiteX1" fmla="*/ 197707 w 7389628"/>
              <a:gd name="connsiteY1" fmla="*/ 0 h 2111355"/>
              <a:gd name="connsiteX2" fmla="*/ 7191921 w 7389628"/>
              <a:gd name="connsiteY2" fmla="*/ 0 h 2111355"/>
              <a:gd name="connsiteX3" fmla="*/ 7389628 w 7389628"/>
              <a:gd name="connsiteY3" fmla="*/ 197707 h 2111355"/>
              <a:gd name="connsiteX4" fmla="*/ 7389628 w 7389628"/>
              <a:gd name="connsiteY4" fmla="*/ 1913648 h 2111355"/>
              <a:gd name="connsiteX5" fmla="*/ 7191921 w 7389628"/>
              <a:gd name="connsiteY5" fmla="*/ 2111355 h 2111355"/>
              <a:gd name="connsiteX6" fmla="*/ 197707 w 7389628"/>
              <a:gd name="connsiteY6" fmla="*/ 2111355 h 2111355"/>
              <a:gd name="connsiteX7" fmla="*/ 0 w 7389628"/>
              <a:gd name="connsiteY7" fmla="*/ 1913648 h 2111355"/>
              <a:gd name="connsiteX8" fmla="*/ 0 w 7389628"/>
              <a:gd name="connsiteY8" fmla="*/ 197707 h 21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9628" h="2111355" fill="none" extrusionOk="0">
                <a:moveTo>
                  <a:pt x="0" y="197707"/>
                </a:moveTo>
                <a:cubicBezTo>
                  <a:pt x="-15715" y="85974"/>
                  <a:pt x="96767" y="6748"/>
                  <a:pt x="197707" y="0"/>
                </a:cubicBezTo>
                <a:cubicBezTo>
                  <a:pt x="1556390" y="130954"/>
                  <a:pt x="4131593" y="43574"/>
                  <a:pt x="7191921" y="0"/>
                </a:cubicBezTo>
                <a:cubicBezTo>
                  <a:pt x="7307943" y="10521"/>
                  <a:pt x="7402594" y="104399"/>
                  <a:pt x="7389628" y="197707"/>
                </a:cubicBezTo>
                <a:cubicBezTo>
                  <a:pt x="7266831" y="497180"/>
                  <a:pt x="7507768" y="1189353"/>
                  <a:pt x="7389628" y="1913648"/>
                </a:cubicBezTo>
                <a:cubicBezTo>
                  <a:pt x="7379821" y="2024449"/>
                  <a:pt x="7296966" y="2108494"/>
                  <a:pt x="7191921" y="2111355"/>
                </a:cubicBezTo>
                <a:cubicBezTo>
                  <a:pt x="5629398" y="2266552"/>
                  <a:pt x="3595216" y="2274375"/>
                  <a:pt x="197707" y="2111355"/>
                </a:cubicBezTo>
                <a:cubicBezTo>
                  <a:pt x="89560" y="2097238"/>
                  <a:pt x="-18706" y="2033762"/>
                  <a:pt x="0" y="1913648"/>
                </a:cubicBezTo>
                <a:cubicBezTo>
                  <a:pt x="3515" y="1592030"/>
                  <a:pt x="82254" y="398424"/>
                  <a:pt x="0" y="197707"/>
                </a:cubicBezTo>
                <a:close/>
              </a:path>
              <a:path w="7389628" h="2111355" stroke="0" extrusionOk="0">
                <a:moveTo>
                  <a:pt x="0" y="197707"/>
                </a:moveTo>
                <a:cubicBezTo>
                  <a:pt x="-16699" y="78216"/>
                  <a:pt x="76022" y="4689"/>
                  <a:pt x="197707" y="0"/>
                </a:cubicBezTo>
                <a:cubicBezTo>
                  <a:pt x="1575306" y="132882"/>
                  <a:pt x="4004887" y="-84951"/>
                  <a:pt x="7191921" y="0"/>
                </a:cubicBezTo>
                <a:cubicBezTo>
                  <a:pt x="7295971" y="5021"/>
                  <a:pt x="7389006" y="91954"/>
                  <a:pt x="7389628" y="197707"/>
                </a:cubicBezTo>
                <a:cubicBezTo>
                  <a:pt x="7355809" y="837159"/>
                  <a:pt x="7288713" y="1165858"/>
                  <a:pt x="7389628" y="1913648"/>
                </a:cubicBezTo>
                <a:cubicBezTo>
                  <a:pt x="7395202" y="2023500"/>
                  <a:pt x="7305648" y="2102019"/>
                  <a:pt x="7191921" y="2111355"/>
                </a:cubicBezTo>
                <a:cubicBezTo>
                  <a:pt x="5790275" y="2198994"/>
                  <a:pt x="3188792" y="2038676"/>
                  <a:pt x="197707" y="2111355"/>
                </a:cubicBezTo>
                <a:cubicBezTo>
                  <a:pt x="86386" y="2091044"/>
                  <a:pt x="-10234" y="2037062"/>
                  <a:pt x="0" y="1913648"/>
                </a:cubicBezTo>
                <a:cubicBezTo>
                  <a:pt x="-11203" y="1390344"/>
                  <a:pt x="-51057" y="1037642"/>
                  <a:pt x="0" y="197707"/>
                </a:cubicBezTo>
                <a:close/>
              </a:path>
            </a:pathLst>
          </a:custGeom>
          <a:solidFill>
            <a:srgbClr val="FFFFFF">
              <a:alpha val="95000"/>
            </a:srgbClr>
          </a:solidFill>
          <a:ln w="28575" cap="rnd" cmpd="thinThick">
            <a:solidFill>
              <a:srgbClr val="CC314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36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000" b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trong ngoặc trước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út Hành động: Lùi hoặc Trước 16">
            <a:hlinkClick r:id="rId4" action="ppaction://hlinksldjump"/>
            <a:extLst>
              <a:ext uri="{FF2B5EF4-FFF2-40B4-BE49-F238E27FC236}">
                <a16:creationId xmlns:a16="http://schemas.microsoft.com/office/drawing/2014/main" id="{AED67268-5B80-DEB8-6D5F-2C842645DE69}"/>
              </a:ext>
            </a:extLst>
          </p:cNvPr>
          <p:cNvSpPr/>
          <p:nvPr/>
        </p:nvSpPr>
        <p:spPr>
          <a:xfrm>
            <a:off x="10933043" y="5897217"/>
            <a:ext cx="781879" cy="679007"/>
          </a:xfrm>
          <a:prstGeom prst="actionButtonBackPrevious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A29FC9F-2C17-C6D7-7AB6-4822EEDF5B46}"/>
              </a:ext>
            </a:extLst>
          </p:cNvPr>
          <p:cNvGrpSpPr/>
          <p:nvPr/>
        </p:nvGrpSpPr>
        <p:grpSpPr>
          <a:xfrm>
            <a:off x="593560" y="612849"/>
            <a:ext cx="11004880" cy="1348141"/>
            <a:chOff x="308203" y="2337884"/>
            <a:chExt cx="12870924" cy="1399406"/>
          </a:xfrm>
        </p:grpSpPr>
        <p:sp>
          <p:nvSpPr>
            <p:cNvPr id="12" name="Rectangle: Rounded Corners 3">
              <a:extLst>
                <a:ext uri="{FF2B5EF4-FFF2-40B4-BE49-F238E27FC236}">
                  <a16:creationId xmlns:a16="http://schemas.microsoft.com/office/drawing/2014/main" id="{3E752978-1E8E-F7BB-932B-7CD3F4FF023A}"/>
                </a:ext>
              </a:extLst>
            </p:cNvPr>
            <p:cNvSpPr/>
            <p:nvPr/>
          </p:nvSpPr>
          <p:spPr>
            <a:xfrm>
              <a:off x="749932" y="2533778"/>
              <a:ext cx="12429195" cy="1203512"/>
            </a:xfrm>
            <a:custGeom>
              <a:avLst/>
              <a:gdLst>
                <a:gd name="connsiteX0" fmla="*/ 0 w 12429195"/>
                <a:gd name="connsiteY0" fmla="*/ 293910 h 1203512"/>
                <a:gd name="connsiteX1" fmla="*/ 293910 w 12429195"/>
                <a:gd name="connsiteY1" fmla="*/ 0 h 1203512"/>
                <a:gd name="connsiteX2" fmla="*/ 12135285 w 12429195"/>
                <a:gd name="connsiteY2" fmla="*/ 0 h 1203512"/>
                <a:gd name="connsiteX3" fmla="*/ 12429195 w 12429195"/>
                <a:gd name="connsiteY3" fmla="*/ 293910 h 1203512"/>
                <a:gd name="connsiteX4" fmla="*/ 12429195 w 12429195"/>
                <a:gd name="connsiteY4" fmla="*/ 909602 h 1203512"/>
                <a:gd name="connsiteX5" fmla="*/ 12135285 w 12429195"/>
                <a:gd name="connsiteY5" fmla="*/ 1203512 h 1203512"/>
                <a:gd name="connsiteX6" fmla="*/ 293910 w 12429195"/>
                <a:gd name="connsiteY6" fmla="*/ 1203512 h 1203512"/>
                <a:gd name="connsiteX7" fmla="*/ 0 w 12429195"/>
                <a:gd name="connsiteY7" fmla="*/ 909602 h 1203512"/>
                <a:gd name="connsiteX8" fmla="*/ 0 w 12429195"/>
                <a:gd name="connsiteY8" fmla="*/ 293910 h 12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9195" h="1203512" fill="none" extrusionOk="0">
                  <a:moveTo>
                    <a:pt x="0" y="293910"/>
                  </a:moveTo>
                  <a:cubicBezTo>
                    <a:pt x="-3916" y="145309"/>
                    <a:pt x="117629" y="-9381"/>
                    <a:pt x="293910" y="0"/>
                  </a:cubicBezTo>
                  <a:cubicBezTo>
                    <a:pt x="3978335" y="-35273"/>
                    <a:pt x="9140995" y="-144294"/>
                    <a:pt x="12135285" y="0"/>
                  </a:cubicBezTo>
                  <a:cubicBezTo>
                    <a:pt x="12301539" y="1197"/>
                    <a:pt x="12424462" y="127597"/>
                    <a:pt x="12429195" y="293910"/>
                  </a:cubicBezTo>
                  <a:cubicBezTo>
                    <a:pt x="12484554" y="469424"/>
                    <a:pt x="12388720" y="679758"/>
                    <a:pt x="12429195" y="909602"/>
                  </a:cubicBezTo>
                  <a:cubicBezTo>
                    <a:pt x="12438532" y="1064863"/>
                    <a:pt x="12301263" y="1199549"/>
                    <a:pt x="12135285" y="1203512"/>
                  </a:cubicBezTo>
                  <a:cubicBezTo>
                    <a:pt x="10250153" y="1281037"/>
                    <a:pt x="3806053" y="1159809"/>
                    <a:pt x="293910" y="1203512"/>
                  </a:cubicBezTo>
                  <a:cubicBezTo>
                    <a:pt x="118225" y="1199809"/>
                    <a:pt x="-23678" y="1071600"/>
                    <a:pt x="0" y="909602"/>
                  </a:cubicBezTo>
                  <a:cubicBezTo>
                    <a:pt x="-9745" y="696765"/>
                    <a:pt x="6923" y="439635"/>
                    <a:pt x="0" y="293910"/>
                  </a:cubicBezTo>
                  <a:close/>
                </a:path>
                <a:path w="12429195" h="1203512" stroke="0" extrusionOk="0">
                  <a:moveTo>
                    <a:pt x="0" y="293910"/>
                  </a:moveTo>
                  <a:cubicBezTo>
                    <a:pt x="-7190" y="106744"/>
                    <a:pt x="129829" y="1425"/>
                    <a:pt x="293910" y="0"/>
                  </a:cubicBezTo>
                  <a:cubicBezTo>
                    <a:pt x="1566339" y="-95379"/>
                    <a:pt x="10927552" y="58096"/>
                    <a:pt x="12135285" y="0"/>
                  </a:cubicBezTo>
                  <a:cubicBezTo>
                    <a:pt x="12292031" y="-3925"/>
                    <a:pt x="12420917" y="125639"/>
                    <a:pt x="12429195" y="293910"/>
                  </a:cubicBezTo>
                  <a:cubicBezTo>
                    <a:pt x="12384113" y="522932"/>
                    <a:pt x="12411587" y="723484"/>
                    <a:pt x="12429195" y="909602"/>
                  </a:cubicBezTo>
                  <a:cubicBezTo>
                    <a:pt x="12436534" y="1063200"/>
                    <a:pt x="12290058" y="1195992"/>
                    <a:pt x="12135285" y="1203512"/>
                  </a:cubicBezTo>
                  <a:cubicBezTo>
                    <a:pt x="7638865" y="1143606"/>
                    <a:pt x="5460504" y="1286026"/>
                    <a:pt x="293910" y="1203512"/>
                  </a:cubicBezTo>
                  <a:cubicBezTo>
                    <a:pt x="129072" y="1204134"/>
                    <a:pt x="-18542" y="1090743"/>
                    <a:pt x="0" y="909602"/>
                  </a:cubicBezTo>
                  <a:cubicBezTo>
                    <a:pt x="-14275" y="701072"/>
                    <a:pt x="-46857" y="416560"/>
                    <a:pt x="0" y="29391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2520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Muốn tìm 2 số khi biết tổng và hiệu ta làm thế nào?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8E92BC8F-CB1B-B406-237A-02C76FCDD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3859A4C2-12AD-3F04-677B-B6293CE8B440}"/>
              </a:ext>
            </a:extLst>
          </p:cNvPr>
          <p:cNvSpPr/>
          <p:nvPr/>
        </p:nvSpPr>
        <p:spPr>
          <a:xfrm>
            <a:off x="2317898" y="3381154"/>
            <a:ext cx="7389628" cy="2111355"/>
          </a:xfrm>
          <a:custGeom>
            <a:avLst/>
            <a:gdLst>
              <a:gd name="connsiteX0" fmla="*/ 0 w 7389628"/>
              <a:gd name="connsiteY0" fmla="*/ 197707 h 2111355"/>
              <a:gd name="connsiteX1" fmla="*/ 197707 w 7389628"/>
              <a:gd name="connsiteY1" fmla="*/ 0 h 2111355"/>
              <a:gd name="connsiteX2" fmla="*/ 7191921 w 7389628"/>
              <a:gd name="connsiteY2" fmla="*/ 0 h 2111355"/>
              <a:gd name="connsiteX3" fmla="*/ 7389628 w 7389628"/>
              <a:gd name="connsiteY3" fmla="*/ 197707 h 2111355"/>
              <a:gd name="connsiteX4" fmla="*/ 7389628 w 7389628"/>
              <a:gd name="connsiteY4" fmla="*/ 1913648 h 2111355"/>
              <a:gd name="connsiteX5" fmla="*/ 7191921 w 7389628"/>
              <a:gd name="connsiteY5" fmla="*/ 2111355 h 2111355"/>
              <a:gd name="connsiteX6" fmla="*/ 197707 w 7389628"/>
              <a:gd name="connsiteY6" fmla="*/ 2111355 h 2111355"/>
              <a:gd name="connsiteX7" fmla="*/ 0 w 7389628"/>
              <a:gd name="connsiteY7" fmla="*/ 1913648 h 2111355"/>
              <a:gd name="connsiteX8" fmla="*/ 0 w 7389628"/>
              <a:gd name="connsiteY8" fmla="*/ 197707 h 21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9628" h="2111355" fill="none" extrusionOk="0">
                <a:moveTo>
                  <a:pt x="0" y="197707"/>
                </a:moveTo>
                <a:cubicBezTo>
                  <a:pt x="-15715" y="85974"/>
                  <a:pt x="96767" y="6748"/>
                  <a:pt x="197707" y="0"/>
                </a:cubicBezTo>
                <a:cubicBezTo>
                  <a:pt x="1556390" y="130954"/>
                  <a:pt x="4131593" y="43574"/>
                  <a:pt x="7191921" y="0"/>
                </a:cubicBezTo>
                <a:cubicBezTo>
                  <a:pt x="7307943" y="10521"/>
                  <a:pt x="7402594" y="104399"/>
                  <a:pt x="7389628" y="197707"/>
                </a:cubicBezTo>
                <a:cubicBezTo>
                  <a:pt x="7266831" y="497180"/>
                  <a:pt x="7507768" y="1189353"/>
                  <a:pt x="7389628" y="1913648"/>
                </a:cubicBezTo>
                <a:cubicBezTo>
                  <a:pt x="7379821" y="2024449"/>
                  <a:pt x="7296966" y="2108494"/>
                  <a:pt x="7191921" y="2111355"/>
                </a:cubicBezTo>
                <a:cubicBezTo>
                  <a:pt x="5629398" y="2266552"/>
                  <a:pt x="3595216" y="2274375"/>
                  <a:pt x="197707" y="2111355"/>
                </a:cubicBezTo>
                <a:cubicBezTo>
                  <a:pt x="89560" y="2097238"/>
                  <a:pt x="-18706" y="2033762"/>
                  <a:pt x="0" y="1913648"/>
                </a:cubicBezTo>
                <a:cubicBezTo>
                  <a:pt x="3515" y="1592030"/>
                  <a:pt x="82254" y="398424"/>
                  <a:pt x="0" y="197707"/>
                </a:cubicBezTo>
                <a:close/>
              </a:path>
              <a:path w="7389628" h="2111355" stroke="0" extrusionOk="0">
                <a:moveTo>
                  <a:pt x="0" y="197707"/>
                </a:moveTo>
                <a:cubicBezTo>
                  <a:pt x="-16699" y="78216"/>
                  <a:pt x="76022" y="4689"/>
                  <a:pt x="197707" y="0"/>
                </a:cubicBezTo>
                <a:cubicBezTo>
                  <a:pt x="1575306" y="132882"/>
                  <a:pt x="4004887" y="-84951"/>
                  <a:pt x="7191921" y="0"/>
                </a:cubicBezTo>
                <a:cubicBezTo>
                  <a:pt x="7295971" y="5021"/>
                  <a:pt x="7389006" y="91954"/>
                  <a:pt x="7389628" y="197707"/>
                </a:cubicBezTo>
                <a:cubicBezTo>
                  <a:pt x="7355809" y="837159"/>
                  <a:pt x="7288713" y="1165858"/>
                  <a:pt x="7389628" y="1913648"/>
                </a:cubicBezTo>
                <a:cubicBezTo>
                  <a:pt x="7395202" y="2023500"/>
                  <a:pt x="7305648" y="2102019"/>
                  <a:pt x="7191921" y="2111355"/>
                </a:cubicBezTo>
                <a:cubicBezTo>
                  <a:pt x="5790275" y="2198994"/>
                  <a:pt x="3188792" y="2038676"/>
                  <a:pt x="197707" y="2111355"/>
                </a:cubicBezTo>
                <a:cubicBezTo>
                  <a:pt x="86386" y="2091044"/>
                  <a:pt x="-10234" y="2037062"/>
                  <a:pt x="0" y="1913648"/>
                </a:cubicBezTo>
                <a:cubicBezTo>
                  <a:pt x="-11203" y="1390344"/>
                  <a:pt x="-51057" y="1037642"/>
                  <a:pt x="0" y="197707"/>
                </a:cubicBezTo>
                <a:close/>
              </a:path>
            </a:pathLst>
          </a:custGeom>
          <a:solidFill>
            <a:srgbClr val="FFFFFF">
              <a:alpha val="95000"/>
            </a:srgbClr>
          </a:solidFill>
          <a:ln w="28575" cap="rnd" cmpd="thinThick">
            <a:solidFill>
              <a:srgbClr val="CC314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36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số lớn</a:t>
            </a:r>
            <a:endParaRPr lang="en-US" sz="600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(tổng +</a:t>
            </a:r>
            <a:r>
              <a:rPr lang="en-US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 )</a:t>
            </a:r>
            <a:r>
              <a:rPr lang="en-US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giỏ, vật chứa&#10;&#10;Mô tả được tạo tự động">
            <a:extLst>
              <a:ext uri="{FF2B5EF4-FFF2-40B4-BE49-F238E27FC236}">
                <a16:creationId xmlns:a16="http://schemas.microsoft.com/office/drawing/2014/main" id="{6A5D3BAA-5BE6-4734-A1A6-E66EC0D75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1094" l="10000" r="90000">
                        <a14:foregroundMark x1="68438" y1="8750" x2="68438" y2="8750"/>
                        <a14:foregroundMark x1="57656" y1="4844" x2="57656" y2="4844"/>
                        <a14:foregroundMark x1="23906" y1="18281" x2="23906" y2="18281"/>
                        <a14:foregroundMark x1="28906" y1="11406" x2="28906" y2="11406"/>
                        <a14:foregroundMark x1="30469" y1="11094" x2="27031" y2="14688"/>
                        <a14:foregroundMark x1="18906" y1="25781" x2="16719" y2="41563"/>
                        <a14:foregroundMark x1="17656" y1="44375" x2="17656" y2="44375"/>
                        <a14:foregroundMark x1="16563" y1="46094" x2="16563" y2="46094"/>
                        <a14:foregroundMark x1="16094" y1="43906" x2="16094" y2="43906"/>
                        <a14:foregroundMark x1="16250" y1="38906" x2="16250" y2="38906"/>
                        <a14:foregroundMark x1="15937" y1="48750" x2="15937" y2="48750"/>
                        <a14:foregroundMark x1="16094" y1="50781" x2="16094" y2="50781"/>
                        <a14:foregroundMark x1="16094" y1="49219" x2="16094" y2="49219"/>
                        <a14:foregroundMark x1="16094" y1="50313" x2="16094" y2="50313"/>
                        <a14:foregroundMark x1="16094" y1="52188" x2="16094" y2="52188"/>
                        <a14:foregroundMark x1="16094" y1="48906" x2="16094" y2="48906"/>
                        <a14:foregroundMark x1="50000" y1="91094" x2="50000" y2="9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25" y="2884682"/>
            <a:ext cx="4066906" cy="4066906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BEB6FCB-4FA5-4929-A53D-0C08165F8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39" y="3491468"/>
            <a:ext cx="1094805" cy="1464301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E79BA55-B74D-4817-A72B-4911FB303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98" y="4144373"/>
            <a:ext cx="1094805" cy="1464301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8211925C-4BF4-446C-9A15-E4812C7C6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37" y="3659986"/>
            <a:ext cx="1094805" cy="1464301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4112F5FD-6DE1-45A6-9B98-9A460454E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71" y="4181476"/>
            <a:ext cx="1094805" cy="1464301"/>
          </a:xfrm>
          <a:prstGeom prst="rect">
            <a:avLst/>
          </a:prstGeom>
        </p:spPr>
      </p:pic>
      <p:sp>
        <p:nvSpPr>
          <p:cNvPr id="3" name="Speech Bubble: Oval 16">
            <a:extLst>
              <a:ext uri="{FF2B5EF4-FFF2-40B4-BE49-F238E27FC236}">
                <a16:creationId xmlns:a16="http://schemas.microsoft.com/office/drawing/2014/main" id="{24194A29-0C56-20D6-464C-0EE472E9BE99}"/>
              </a:ext>
            </a:extLst>
          </p:cNvPr>
          <p:cNvSpPr/>
          <p:nvPr/>
        </p:nvSpPr>
        <p:spPr>
          <a:xfrm>
            <a:off x="4494733" y="407289"/>
            <a:ext cx="3678040" cy="2235200"/>
          </a:xfrm>
          <a:prstGeom prst="wedgeEllipseCallout">
            <a:avLst>
              <a:gd name="adj1" fmla="val -32668"/>
              <a:gd name="adj2" fmla="val 51277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38ED5E-2AC6-4DFB-C144-0D7921E8ABC7}"/>
              </a:ext>
            </a:extLst>
          </p:cNvPr>
          <p:cNvSpPr txBox="1"/>
          <p:nvPr/>
        </p:nvSpPr>
        <p:spPr>
          <a:xfrm>
            <a:off x="4624030" y="807938"/>
            <a:ext cx="3419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 ơn các bạn đã giúp mình thu hoạch bông hoa!</a:t>
            </a:r>
          </a:p>
        </p:txBody>
      </p:sp>
      <p:pic>
        <p:nvPicPr>
          <p:cNvPr id="5" name="Hình ảnh 4" descr="Ảnh có chứa văn bản, búp bê, mẫu họa&#10;&#10;Mô tả được tạo tự động">
            <a:extLst>
              <a:ext uri="{FF2B5EF4-FFF2-40B4-BE49-F238E27FC236}">
                <a16:creationId xmlns:a16="http://schemas.microsoft.com/office/drawing/2014/main" id="{7001CDE2-4003-1390-749A-48C9E5ABA3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0" b="89980" l="4840" r="46785">
                        <a14:foregroundMark x1="39991" y1="42004" x2="39991" y2="42004"/>
                        <a14:foregroundMark x1="46558" y1="51002" x2="40673" y2="41759"/>
                        <a14:foregroundMark x1="40673" y1="41759" x2="39287" y2="57669"/>
                        <a14:foregroundMark x1="42740" y1="40736" x2="42740" y2="40736"/>
                        <a14:foregroundMark x1="46785" y1="50593" x2="44195" y2="41227"/>
                        <a14:foregroundMark x1="44195" y1="41227" x2="38832" y2="41718"/>
                        <a14:foregroundMark x1="38832" y1="41718" x2="37651" y2="49775"/>
                        <a14:foregroundMark x1="37651" y1="49775" x2="38332" y2="54029"/>
                        <a14:backgroundMark x1="19518" y1="78241" x2="19768" y2="94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77"/>
          <a:stretch/>
        </p:blipFill>
        <p:spPr>
          <a:xfrm>
            <a:off x="78271" y="1029311"/>
            <a:ext cx="5829795" cy="66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oán.T2.Bai69"/>
  <p:tag name="ISPRING_ULTRA_SCORM_COURSE_ID" val="E92E336D-D735-44BE-B06F-5D0704E0E19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Toán- Tuần 3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.T2.Bai69"/>
  <p:tag name="ISPRING_FIRST_PUBLISH" val="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2D00"/>
      </a:accent1>
      <a:accent2>
        <a:srgbClr val="FB8605"/>
      </a:accent2>
      <a:accent3>
        <a:srgbClr val="EA2D00"/>
      </a:accent3>
      <a:accent4>
        <a:srgbClr val="FB8605"/>
      </a:accent4>
      <a:accent5>
        <a:srgbClr val="EA2D00"/>
      </a:accent5>
      <a:accent6>
        <a:srgbClr val="FB8605"/>
      </a:accent6>
      <a:hlink>
        <a:srgbClr val="EA2D00"/>
      </a:hlink>
      <a:folHlink>
        <a:srgbClr val="FB8605"/>
      </a:folHlink>
    </a:clrScheme>
    <a:fontScheme name="自定义 1">
      <a:majorFont>
        <a:latin typeface="Calibri Light"/>
        <a:ea typeface="字魂143号-正酷超级黑"/>
        <a:cs typeface=""/>
      </a:majorFont>
      <a:minorFont>
        <a:latin typeface="Calibri"/>
        <a:ea typeface="字魂143号-正酷超级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138</Words>
  <Application>Microsoft Office PowerPoint</Application>
  <PresentationFormat>Widescreen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微软雅黑</vt:lpstr>
      <vt:lpstr>#9Slide05 SVNClementine</vt:lpstr>
      <vt:lpstr>Arial</vt:lpstr>
      <vt:lpstr>Calibri</vt:lpstr>
      <vt:lpstr>Calibri Light</vt:lpstr>
      <vt:lpstr>Segoe UI Black</vt:lpstr>
      <vt:lpstr>SVN-Bear</vt:lpstr>
      <vt:lpstr>SVN-Newton</vt:lpstr>
      <vt:lpstr>Times New Roman</vt:lpstr>
      <vt:lpstr>UTM Arruba KT</vt:lpstr>
      <vt:lpstr>字魂100号-方方先锋体</vt:lpstr>
      <vt:lpstr>字魂143号-正酷超级黑</vt:lpstr>
      <vt:lpstr>自定义设计方案</vt:lpstr>
      <vt:lpstr>Office 主题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Toán.T2.Bai69</dc:title>
  <dc:creator>Huong Thao - 0972115126</dc:creator>
  <cp:lastModifiedBy>STD_OANH</cp:lastModifiedBy>
  <cp:revision>44</cp:revision>
  <dcterms:created xsi:type="dcterms:W3CDTF">2021-07-09T06:30:31Z</dcterms:created>
  <dcterms:modified xsi:type="dcterms:W3CDTF">2026-04-11T08:49:08Z</dcterms:modified>
</cp:coreProperties>
</file>