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57" r:id="rId3"/>
    <p:sldId id="273" r:id="rId4"/>
    <p:sldId id="274" r:id="rId5"/>
    <p:sldId id="275" r:id="rId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CC"/>
    <a:srgbClr val="CCFFFF"/>
    <a:srgbClr val="78B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7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A34F4-3EEF-43DB-9D69-4F744864D59B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42D26-515D-4DAA-8B15-40F9DE540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78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42D26-515D-4DAA-8B15-40F9DE540A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61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EB4BDB-835A-47B0-8230-C905277D72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298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29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02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87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133351" y="9242453"/>
            <a:ext cx="18421352" cy="4433888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1459230" y="10287000"/>
            <a:ext cx="20078700" cy="191375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3568054" y="1"/>
            <a:ext cx="21856055" cy="2114837"/>
          </a:xfrm>
          <a:prstGeom prst="rect">
            <a:avLst/>
          </a:prstGeom>
          <a:effectLst/>
        </p:spPr>
      </p:pic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2321048" y="9479660"/>
            <a:ext cx="1054878" cy="551571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81968" y="9624716"/>
            <a:ext cx="1061772" cy="558465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45024" y="9652026"/>
            <a:ext cx="1054878" cy="551571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7136047" y="9620274"/>
            <a:ext cx="841145" cy="46194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8479841" y="9775364"/>
            <a:ext cx="848039" cy="434361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6714487" y="-9525"/>
            <a:ext cx="1573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Ph.Uyen</a:t>
            </a:r>
            <a:endParaRPr lang="en-US" sz="2700" dirty="0">
              <a:solidFill>
                <a:srgbClr val="FFFF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700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02.10.98</a:t>
            </a:r>
          </a:p>
        </p:txBody>
      </p:sp>
    </p:spTree>
    <p:extLst>
      <p:ext uri="{BB962C8B-B14F-4D97-AF65-F5344CB8AC3E}">
        <p14:creationId xmlns:p14="http://schemas.microsoft.com/office/powerpoint/2010/main" val="16986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5A50E3-9B0B-DAD2-E541-C69C51E6599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0" y="190500"/>
            <a:ext cx="2533352" cy="25333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1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3730C3-A1AE-35F9-FE7E-6DFB6EDEE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933700"/>
            <a:ext cx="14705055" cy="394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09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42871" y="6836851"/>
            <a:ext cx="13277088" cy="138232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>
              <a:defRPr/>
            </a:pPr>
            <a:r>
              <a:rPr lang="vi-VN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; dm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; 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</a:t>
            </a:r>
            <a:endParaRPr lang="vi-VN" sz="6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42871" y="4908471"/>
            <a:ext cx="13277088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;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; cm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588" y="6940957"/>
            <a:ext cx="1197146" cy="1174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003" y="5083166"/>
            <a:ext cx="1211334" cy="11675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42871" y="3160216"/>
            <a:ext cx="13277088" cy="137793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A.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; 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; dm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003" y="3218165"/>
            <a:ext cx="1211334" cy="11675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43100" y="342901"/>
            <a:ext cx="14287500" cy="2215694"/>
          </a:xfrm>
          <a:prstGeom prst="rect">
            <a:avLst/>
          </a:prstGeom>
          <a:solidFill>
            <a:schemeClr val="accent6"/>
          </a:solidFill>
        </p:spPr>
        <p:txBody>
          <a:bodyPr wrap="square" lIns="182588" tIns="91293" rIns="182588" bIns="91293">
            <a:spAutoFit/>
          </a:bodyPr>
          <a:lstStyle/>
          <a:p>
            <a:pPr algn="ctr" defTabSz="1371600"/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Các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đơn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vị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đo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thể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tích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được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viết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theo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thứ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tự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từ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bé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đến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lớn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là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427" y="6744643"/>
            <a:ext cx="4774326" cy="360357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42871" y="8737778"/>
            <a:ext cx="13277088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2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;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2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; 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2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003" y="8912472"/>
            <a:ext cx="1211334" cy="11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4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69947" y="4069295"/>
            <a:ext cx="10972800" cy="138232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>
              <a:defRPr/>
            </a:pPr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</a:t>
            </a:r>
            <a:r>
              <a:rPr lang="vi-VN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1000</a:t>
            </a:r>
            <a:endParaRPr lang="vi-VN" sz="6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69947" y="6027924"/>
            <a:ext cx="10972800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100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133" y="4111829"/>
            <a:ext cx="1197146" cy="1174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132" y="6142161"/>
            <a:ext cx="1211334" cy="11675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69947" y="2068211"/>
            <a:ext cx="10972800" cy="137793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A.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10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267" y="2183642"/>
            <a:ext cx="1211334" cy="11675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34829" y="342900"/>
            <a:ext cx="14287500" cy="1292365"/>
          </a:xfrm>
          <a:prstGeom prst="rect">
            <a:avLst/>
          </a:prstGeom>
          <a:solidFill>
            <a:schemeClr val="accent6"/>
          </a:solidFill>
        </p:spPr>
        <p:txBody>
          <a:bodyPr wrap="square" lIns="182588" tIns="91293" rIns="182588" bIns="91293">
            <a:spAutoFit/>
          </a:bodyPr>
          <a:lstStyle/>
          <a:p>
            <a:pPr algn="ctr" defTabSz="1371600"/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1m</a:t>
            </a:r>
            <a:r>
              <a:rPr lang="en-US" sz="7200" b="1" baseline="30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 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= ……..dm</a:t>
            </a:r>
            <a:r>
              <a:rPr lang="en-US" sz="7200" b="1" baseline="30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endParaRPr lang="en-US" sz="72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4463" y="6683423"/>
            <a:ext cx="4774326" cy="360357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469947" y="8040212"/>
            <a:ext cx="10972800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10000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132" y="8165289"/>
            <a:ext cx="1211334" cy="11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1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43100" y="2964938"/>
            <a:ext cx="14287500" cy="138232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>
              <a:defRPr/>
            </a:pPr>
            <a:r>
              <a:rPr lang="en-US" sz="60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A</a:t>
            </a:r>
            <a:r>
              <a:rPr lang="vi-VN" sz="60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 </a:t>
            </a:r>
            <a:r>
              <a:rPr lang="en-US" sz="6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Chiều</a:t>
            </a:r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dài</a:t>
            </a:r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chiều</a:t>
            </a:r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rộng</a:t>
            </a:r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chiều</a:t>
            </a:r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cao</a:t>
            </a:r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endParaRPr lang="vi-VN" sz="6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76634" y="6258032"/>
            <a:ext cx="14287500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C.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Đáy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lớn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đáy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bé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chiều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cao</a:t>
            </a:r>
            <a:endParaRPr lang="en-US" sz="6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455" y="3069044"/>
            <a:ext cx="1197146" cy="1174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455" y="6402978"/>
            <a:ext cx="1211334" cy="11675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53960" y="4561628"/>
            <a:ext cx="14287500" cy="137793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B.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Chiều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dài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chiều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rộng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bán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kính</a:t>
            </a:r>
            <a:endParaRPr lang="en-US" sz="6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455" y="4665737"/>
            <a:ext cx="1211334" cy="11675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43100" y="105554"/>
            <a:ext cx="14287500" cy="2400360"/>
          </a:xfrm>
          <a:prstGeom prst="rect">
            <a:avLst/>
          </a:prstGeom>
          <a:solidFill>
            <a:schemeClr val="accent6"/>
          </a:solidFill>
        </p:spPr>
        <p:txBody>
          <a:bodyPr wrap="square" lIns="182588" tIns="91293" rIns="182588" bIns="91293">
            <a:spAutoFit/>
          </a:bodyPr>
          <a:lstStyle/>
          <a:p>
            <a:pPr algn="ctr" defTabSz="1371600"/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3.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Kích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thước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của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hình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hộp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chữ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nhật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là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:</a:t>
            </a:r>
          </a:p>
        </p:txBody>
      </p:sp>
      <p:pic>
        <p:nvPicPr>
          <p:cNvPr id="12" name="Picture 11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0367" y="6817667"/>
            <a:ext cx="4774326" cy="360357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76634" y="7994187"/>
            <a:ext cx="14287500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D.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Tâm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bán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kính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đường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kính</a:t>
            </a:r>
            <a:endParaRPr lang="en-US" sz="6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455" y="8139134"/>
            <a:ext cx="1211334" cy="11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7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118</Words>
  <Application>Microsoft Office PowerPoint</Application>
  <PresentationFormat>Custom</PresentationFormat>
  <Paragraphs>18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Arial-Rounded</vt:lpstr>
      <vt:lpstr>Calibri</vt:lpstr>
      <vt:lpstr>Cambria</vt:lpstr>
      <vt:lpstr>Humanst521 BT</vt:lpstr>
      <vt:lpstr>印品黑体</vt:lpstr>
      <vt:lpstr>字魂59号-创粗黑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PHIẾU HỌC TẬP</dc:title>
  <dc:creator>Huong Thao - 0972115126</dc:creator>
  <cp:lastModifiedBy>STD_OANH</cp:lastModifiedBy>
  <cp:revision>20</cp:revision>
  <dcterms:created xsi:type="dcterms:W3CDTF">2006-08-16T00:00:00Z</dcterms:created>
  <dcterms:modified xsi:type="dcterms:W3CDTF">2026-02-26T08:01:23Z</dcterms:modified>
  <dc:identifier>DAGNWVmsOs8</dc:identifier>
</cp:coreProperties>
</file>