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18"/>
  </p:notesMasterIdLst>
  <p:handoutMasterIdLst>
    <p:handoutMasterId r:id="rId19"/>
  </p:handoutMasterIdLst>
  <p:sldIdLst>
    <p:sldId id="273" r:id="rId3"/>
    <p:sldId id="3267" r:id="rId4"/>
    <p:sldId id="271" r:id="rId5"/>
    <p:sldId id="411" r:id="rId6"/>
    <p:sldId id="412" r:id="rId7"/>
    <p:sldId id="413" r:id="rId8"/>
    <p:sldId id="3284" r:id="rId9"/>
    <p:sldId id="3273" r:id="rId10"/>
    <p:sldId id="2007577309" r:id="rId11"/>
    <p:sldId id="2007577310" r:id="rId12"/>
    <p:sldId id="2007577311" r:id="rId13"/>
    <p:sldId id="2007577316" r:id="rId14"/>
    <p:sldId id="2007577317" r:id="rId15"/>
    <p:sldId id="2007577318" r:id="rId16"/>
    <p:sldId id="3286" r:id="rId17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34" autoAdjust="0"/>
  </p:normalViewPr>
  <p:slideViewPr>
    <p:cSldViewPr>
      <p:cViewPr varScale="1">
        <p:scale>
          <a:sx n="78" d="100"/>
          <a:sy n="78" d="100"/>
        </p:scale>
        <p:origin x="109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2026/4/19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656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73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97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17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748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811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41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48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3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79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69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12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94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948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29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audio2.wav"/><Relationship Id="rId17" Type="http://schemas.openxmlformats.org/officeDocument/2006/relationships/image" Target="../media/image10.gif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20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4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2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6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jpe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2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8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2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699354"/>
            <a:ext cx="7488832" cy="3744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571750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1635646"/>
            <a:ext cx="457239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F2D6F0-D88D-C467-34F1-35C069A8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7132"/>
              </p:ext>
            </p:extLst>
          </p:nvPr>
        </p:nvGraphicFramePr>
        <p:xfrm>
          <a:off x="539552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275 + (725 + 486)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(275 + 725)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1 000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1 486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FCF7C4-A9AF-3F97-9EAA-A95F63E1F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2575"/>
              </p:ext>
            </p:extLst>
          </p:nvPr>
        </p:nvGraphicFramePr>
        <p:xfrm>
          <a:off x="4788024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(3,29 + 4,63) + 5,37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(4,63 + 5,37)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+ 10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13,29</a:t>
                      </a:r>
                      <a:endParaRPr lang="pt-BR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6D84EF4-2E4A-4BC2-499E-7CE548B38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81933"/>
              </p:ext>
            </p:extLst>
          </p:nvPr>
        </p:nvGraphicFramePr>
        <p:xfrm>
          <a:off x="539552" y="2571750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63,4 + 597 + 36,6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(63,4 + 36,6)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100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) +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  <m:r>
                                <a:rPr lang="en-US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1 + 1 </a:t>
                          </a: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2190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13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509C0-1A89-2A25-672B-1B29043332AA}"/>
              </a:ext>
            </a:extLst>
          </p:cNvPr>
          <p:cNvSpPr txBox="1"/>
          <p:nvPr/>
        </p:nvSpPr>
        <p:spPr>
          <a:xfrm>
            <a:off x="1259632" y="1203598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 + 0,8 = 1,6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1,6 – 0,15 = 1,45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1,45 m.</a:t>
            </a: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73828" y="334937"/>
            <a:ext cx="3546443" cy="880160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681 + 14 609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73379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15 290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0564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508103" y="4513016"/>
            <a:ext cx="188006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81D1A-594C-E472-9BC8-B9ABE222DFD6}"/>
              </a:ext>
            </a:extLst>
          </p:cNvPr>
          <p:cNvSpPr txBox="1"/>
          <p:nvPr/>
        </p:nvSpPr>
        <p:spPr>
          <a:xfrm>
            <a:off x="539552" y="69954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C9216-AA6E-B0D2-BF21-F65A89F82E64}"/>
              </a:ext>
            </a:extLst>
          </p:cNvPr>
          <p:cNvSpPr txBox="1"/>
          <p:nvPr/>
        </p:nvSpPr>
        <p:spPr>
          <a:xfrm>
            <a:off x="1187624" y="62753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536 817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82 579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971600" y="8435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CF2E2-502D-4667-95D9-170046F1AE80}"/>
              </a:ext>
            </a:extLst>
          </p:cNvPr>
          <p:cNvCxnSpPr>
            <a:cxnSpLocks/>
          </p:cNvCxnSpPr>
          <p:nvPr/>
        </p:nvCxnSpPr>
        <p:spPr>
          <a:xfrm>
            <a:off x="1259632" y="141962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7213A3-B42D-53D2-7824-AC2EDDAD503C}"/>
              </a:ext>
            </a:extLst>
          </p:cNvPr>
          <p:cNvSpPr txBox="1"/>
          <p:nvPr/>
        </p:nvSpPr>
        <p:spPr>
          <a:xfrm>
            <a:off x="1187624" y="14196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619 396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E776B-025E-842E-22F8-3064597B0099}"/>
              </a:ext>
            </a:extLst>
          </p:cNvPr>
          <p:cNvSpPr txBox="1"/>
          <p:nvPr/>
        </p:nvSpPr>
        <p:spPr>
          <a:xfrm>
            <a:off x="5508104" y="55552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981 759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645 267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5292080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E4E3DD-C588-D800-38DD-CEBF1F576CA3}"/>
              </a:ext>
            </a:extLst>
          </p:cNvPr>
          <p:cNvCxnSpPr>
            <a:cxnSpLocks/>
          </p:cNvCxnSpPr>
          <p:nvPr/>
        </p:nvCxnSpPr>
        <p:spPr>
          <a:xfrm>
            <a:off x="5580112" y="1347614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AC92C8-F4BE-3451-E4C8-E1729E429AD1}"/>
              </a:ext>
            </a:extLst>
          </p:cNvPr>
          <p:cNvSpPr txBox="1"/>
          <p:nvPr/>
        </p:nvSpPr>
        <p:spPr>
          <a:xfrm>
            <a:off x="5508104" y="134761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336 492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1F3F0-78B6-E6D9-9ABB-DE95745054B3}"/>
              </a:ext>
            </a:extLst>
          </p:cNvPr>
          <p:cNvSpPr txBox="1"/>
          <p:nvPr/>
        </p:nvSpPr>
        <p:spPr>
          <a:xfrm>
            <a:off x="539552" y="22117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38F85A-4660-2A12-DA03-429397F23ACB}"/>
              </a:ext>
            </a:extLst>
          </p:cNvPr>
          <p:cNvSpPr txBox="1"/>
          <p:nvPr/>
        </p:nvSpPr>
        <p:spPr>
          <a:xfrm>
            <a:off x="1187624" y="213970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64,38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93,46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B34D0-B4FF-48BF-25E1-6187FCFB0378}"/>
              </a:ext>
            </a:extLst>
          </p:cNvPr>
          <p:cNvSpPr txBox="1"/>
          <p:nvPr/>
        </p:nvSpPr>
        <p:spPr>
          <a:xfrm>
            <a:off x="971600" y="235572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24DBE4-DB96-3BFE-9E7F-3799D7B5178B}"/>
              </a:ext>
            </a:extLst>
          </p:cNvPr>
          <p:cNvSpPr txBox="1"/>
          <p:nvPr/>
        </p:nvSpPr>
        <p:spPr>
          <a:xfrm>
            <a:off x="1043608" y="29317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157,84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6F46A-2CEC-9663-89F8-C357EC3AC404}"/>
              </a:ext>
            </a:extLst>
          </p:cNvPr>
          <p:cNvCxnSpPr>
            <a:cxnSpLocks/>
          </p:cNvCxnSpPr>
          <p:nvPr/>
        </p:nvCxnSpPr>
        <p:spPr>
          <a:xfrm>
            <a:off x="1115616" y="2931790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FAFB103-4B8E-A1AC-0D5E-6807D3672E36}"/>
              </a:ext>
            </a:extLst>
          </p:cNvPr>
          <p:cNvSpPr txBox="1"/>
          <p:nvPr/>
        </p:nvSpPr>
        <p:spPr>
          <a:xfrm>
            <a:off x="5724128" y="206769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86,09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54,3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C7D37A-8FF1-55C5-C334-7368DBEA63AA}"/>
              </a:ext>
            </a:extLst>
          </p:cNvPr>
          <p:cNvSpPr txBox="1"/>
          <p:nvPr/>
        </p:nvSpPr>
        <p:spPr>
          <a:xfrm>
            <a:off x="5508104" y="228371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F0D487-7DA4-7733-36EC-5E4C7271A203}"/>
              </a:ext>
            </a:extLst>
          </p:cNvPr>
          <p:cNvSpPr txBox="1"/>
          <p:nvPr/>
        </p:nvSpPr>
        <p:spPr>
          <a:xfrm>
            <a:off x="5652120" y="285978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31,79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8F32D0-E914-0C18-2E9E-B5EB23FA72C7}"/>
              </a:ext>
            </a:extLst>
          </p:cNvPr>
          <p:cNvCxnSpPr>
            <a:cxnSpLocks/>
          </p:cNvCxnSpPr>
          <p:nvPr/>
        </p:nvCxnSpPr>
        <p:spPr>
          <a:xfrm>
            <a:off x="5652120" y="285978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/>
              <p:nvPr/>
            </p:nvSpPr>
            <p:spPr>
              <a:xfrm>
                <a:off x="503548" y="3388382"/>
                <a:ext cx="626469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  <m:f>
                      <m:f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2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28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</m:t>
                        </m:r>
                      </m:num>
                      <m:den>
                        <m:r>
                          <a:rPr lang="nl-NL" sz="28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nl-NL" sz="2800" dirty="0" smtClean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+ </m:t>
                    </m:r>
                    <m:f>
                      <m:fPr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21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28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41</m:t>
                        </m:r>
                      </m:num>
                      <m:den>
                        <m:r>
                          <a:rPr lang="nl-NL" sz="28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</m:oMath>
                </a14:m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8" y="3388382"/>
                <a:ext cx="6264696" cy="704295"/>
              </a:xfrm>
              <a:prstGeom prst="rect">
                <a:avLst/>
              </a:prstGeom>
              <a:blipFill>
                <a:blip r:embed="rId4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/>
              <p:nvPr/>
            </p:nvSpPr>
            <p:spPr>
              <a:xfrm>
                <a:off x="899592" y="4092677"/>
                <a:ext cx="2880320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2800" dirty="0"/>
                  <a:t> =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092677"/>
                <a:ext cx="2880320" cy="710707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Toán.T1.Bai69"/>
  <p:tag name="ISPRING_ULTRA_SCORM_COURSE_ID" val="C3ABC10C-BD09-4730-9AA5-BBAD1B60CA1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Toán- Tuần 3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oán.T1.Bai69"/>
  <p:tag name="ISPRING_FIRST_PUBLI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672</TotalTime>
  <Words>414</Words>
  <Application>Microsoft Office PowerPoint</Application>
  <PresentationFormat>On-screen Show (16:9)</PresentationFormat>
  <Paragraphs>105</Paragraphs>
  <Slides>15</Slides>
  <Notes>15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Cambria</vt:lpstr>
      <vt:lpstr>Cambria Math</vt:lpstr>
      <vt:lpstr>等线</vt:lpstr>
      <vt:lpstr>MS Mincho</vt:lpstr>
      <vt:lpstr>SVN-Poky's</vt:lpstr>
      <vt:lpstr>Tahoma</vt:lpstr>
      <vt:lpstr>Times New Roman</vt:lpstr>
      <vt:lpstr>Wingdings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Toán.T1.Bai69</dc:title>
  <dc:creator>Huong Thao - 0972115126</dc:creator>
  <cp:lastModifiedBy>STD_OANH</cp:lastModifiedBy>
  <cp:revision>15</cp:revision>
  <dcterms:created xsi:type="dcterms:W3CDTF">2015-08-22T03:26:29Z</dcterms:created>
  <dcterms:modified xsi:type="dcterms:W3CDTF">2026-04-19T08:04:05Z</dcterms:modified>
</cp:coreProperties>
</file>