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59" r:id="rId16"/>
    <p:sldId id="360"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106" d="100"/>
          <a:sy n="106" d="100"/>
        </p:scale>
        <p:origin x="98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53-4E2F-A524-1828546366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53-4E2F-A524-1828546366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53-4E2F-A524-1828546366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53-4E2F-A524-182854636686}"/>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2"/>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6.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24.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42.png"/><Relationship Id="rId5" Type="http://schemas.openxmlformats.org/officeDocument/2006/relationships/image" Target="../media/image21.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49.png"/><Relationship Id="rId4" Type="http://schemas.openxmlformats.org/officeDocument/2006/relationships/image" Target="../media/image25.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4.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25.png"/><Relationship Id="rId7" Type="http://schemas.openxmlformats.org/officeDocument/2006/relationships/image" Target="../media/image25.sv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image" Target="../media/image15.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22.png"/><Relationship Id="rId23" Type="http://schemas.openxmlformats.org/officeDocument/2006/relationships/image" Target="../media/image26.png"/><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22.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5" Type="http://schemas.openxmlformats.org/officeDocument/2006/relationships/image" Target="../media/image3.sv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11" Type="http://schemas.openxmlformats.org/officeDocument/2006/relationships/image" Target="../media/image34.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2.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pic>
        <p:nvPicPr>
          <p:cNvPr id="7" name="Picture 6" descr="A round pink circle with white text and a black background&#10;&#10;Description automatically generated">
            <a:extLst>
              <a:ext uri="{FF2B5EF4-FFF2-40B4-BE49-F238E27FC236}">
                <a16:creationId xmlns:a16="http://schemas.microsoft.com/office/drawing/2014/main" id="{8DDA76D5-B470-CE6A-1FAA-08353E72B370}"/>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2771276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xmlns=""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FDFDC67C-47B0-AB3A-9D04-2027ED947518}"/>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771</TotalTime>
  <Words>884</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Administrator</cp:lastModifiedBy>
  <cp:revision>66</cp:revision>
  <dcterms:modified xsi:type="dcterms:W3CDTF">2025-04-14T01:35:23Z</dcterms:modified>
  <cp:category>9Slide.vn</cp:category>
</cp:coreProperties>
</file>