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7221" r:id="rId3"/>
    <p:sldId id="266" r:id="rId4"/>
    <p:sldId id="7222" r:id="rId5"/>
    <p:sldId id="7223" r:id="rId6"/>
    <p:sldId id="257" r:id="rId7"/>
    <p:sldId id="7219" r:id="rId8"/>
    <p:sldId id="267" r:id="rId9"/>
    <p:sldId id="7224" r:id="rId10"/>
    <p:sldId id="7225" r:id="rId11"/>
    <p:sldId id="7226" r:id="rId12"/>
    <p:sldId id="7227" r:id="rId13"/>
    <p:sldId id="7228" r:id="rId14"/>
    <p:sldId id="7229" r:id="rId15"/>
    <p:sldId id="7218"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a:t>
              </a:r>
              <a:r>
                <a:rPr lang="en-US" sz="1400" b="1" dirty="0" smtClean="0">
                  <a:solidFill>
                    <a:srgbClr val="FF0000"/>
                  </a:solidFill>
                  <a:effectLst/>
                  <a:latin typeface="Cambria" panose="02040503050406030204" pitchFamily="18" charset="0"/>
                  <a:ea typeface="Cambria" panose="02040503050406030204" pitchFamily="18" charset="0"/>
                </a:rPr>
                <a:t>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771</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STD_OANH</cp:lastModifiedBy>
  <cp:revision>33</cp:revision>
  <dcterms:created xsi:type="dcterms:W3CDTF">2023-05-06T03:00:00Z</dcterms:created>
  <dcterms:modified xsi:type="dcterms:W3CDTF">2026-04-04T02:19:15Z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