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Lst>
  <p:notesMasterIdLst>
    <p:notesMasterId r:id="rId34"/>
  </p:notesMasterIdLst>
  <p:handoutMasterIdLst>
    <p:handoutMasterId r:id="rId35"/>
  </p:handoutMasterIdLst>
  <p:sldIdLst>
    <p:sldId id="367" r:id="rId4"/>
    <p:sldId id="375" r:id="rId5"/>
    <p:sldId id="455" r:id="rId6"/>
    <p:sldId id="456" r:id="rId7"/>
    <p:sldId id="349" r:id="rId8"/>
    <p:sldId id="452" r:id="rId9"/>
    <p:sldId id="454" r:id="rId10"/>
    <p:sldId id="396" r:id="rId11"/>
    <p:sldId id="457" r:id="rId12"/>
    <p:sldId id="378" r:id="rId13"/>
    <p:sldId id="518" r:id="rId14"/>
    <p:sldId id="322" r:id="rId15"/>
    <p:sldId id="323" r:id="rId16"/>
    <p:sldId id="519" r:id="rId17"/>
    <p:sldId id="330" r:id="rId18"/>
    <p:sldId id="331" r:id="rId19"/>
    <p:sldId id="332" r:id="rId20"/>
    <p:sldId id="333" r:id="rId21"/>
    <p:sldId id="334" r:id="rId22"/>
    <p:sldId id="335" r:id="rId23"/>
    <p:sldId id="377" r:id="rId24"/>
    <p:sldId id="388" r:id="rId25"/>
    <p:sldId id="393" r:id="rId26"/>
    <p:sldId id="389" r:id="rId27"/>
    <p:sldId id="381" r:id="rId28"/>
    <p:sldId id="520" r:id="rId29"/>
    <p:sldId id="450" r:id="rId30"/>
    <p:sldId id="351" r:id="rId31"/>
    <p:sldId id="521" r:id="rId32"/>
    <p:sldId id="522" r:id="rId33"/>
  </p:sldIdLst>
  <p:sldSz cx="12192000" cy="6858000"/>
  <p:notesSz cx="6858000" cy="9144000"/>
  <p:custDataLst>
    <p:tags r:id="rId36"/>
  </p:custData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66" d="100"/>
          <a:sy n="66" d="100"/>
        </p:scale>
        <p:origin x="846"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2026-04-04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1866587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287041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2653246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22839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109866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1828370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426165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709264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133649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222024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134391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364731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1605189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2578747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2064511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29</a:t>
            </a:fld>
            <a:endParaRPr lang="ko-KR" altLang="en-US"/>
          </a:p>
        </p:txBody>
      </p:sp>
    </p:spTree>
    <p:extLst>
      <p:ext uri="{BB962C8B-B14F-4D97-AF65-F5344CB8AC3E}">
        <p14:creationId xmlns:p14="http://schemas.microsoft.com/office/powerpoint/2010/main" val="419738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46119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30</a:t>
            </a:fld>
            <a:endParaRPr lang="ko-KR" altLang="en-US"/>
          </a:p>
        </p:txBody>
      </p:sp>
    </p:spTree>
    <p:extLst>
      <p:ext uri="{BB962C8B-B14F-4D97-AF65-F5344CB8AC3E}">
        <p14:creationId xmlns:p14="http://schemas.microsoft.com/office/powerpoint/2010/main" val="411720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93849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3297615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7696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02388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16404319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0.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13.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15.png"/><Relationship Id="rId2" Type="http://schemas.openxmlformats.org/officeDocument/2006/relationships/image" Target="../media/image20.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13.png"/><Relationship Id="rId10" Type="http://schemas.openxmlformats.org/officeDocument/2006/relationships/image" Target="../media/image11.svg"/><Relationship Id="rId4" Type="http://schemas.openxmlformats.org/officeDocument/2006/relationships/image" Target="../media/image16.png"/><Relationship Id="rId9" Type="http://schemas.openxmlformats.org/officeDocument/2006/relationships/image" Target="../media/image6.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15.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2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svg"/><Relationship Id="rId15" Type="http://schemas.openxmlformats.org/officeDocument/2006/relationships/image" Target="../media/image22.png"/><Relationship Id="rId10" Type="http://schemas.openxmlformats.org/officeDocument/2006/relationships/hyperlink" Target="http://pptmon.com/" TargetMode="Externa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5.png"/><Relationship Id="rId1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3.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3.png"/><Relationship Id="rId10" Type="http://schemas.openxmlformats.org/officeDocument/2006/relationships/image" Target="../media/image7.svg"/><Relationship Id="rId19"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0.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44.svg"/><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5.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50.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25.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1.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0.png"/><Relationship Id="rId2" Type="http://schemas.openxmlformats.org/officeDocument/2006/relationships/image" Target="../media/image16.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1.svg"/><Relationship Id="rId19"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18" Type="http://schemas.openxmlformats.org/officeDocument/2006/relationships/image" Target="../media/image44.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22.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7.png"/><Relationship Id="rId10" Type="http://schemas.openxmlformats.org/officeDocument/2006/relationships/image" Target="../media/image7.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5.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png"/><Relationship Id="rId18"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40.svg"/><Relationship Id="rId17" Type="http://schemas.openxmlformats.org/officeDocument/2006/relationships/image" Target="../media/image15.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3.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5.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7.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4.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5.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8.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16.png"/><Relationship Id="rId5" Type="http://schemas.openxmlformats.org/officeDocument/2006/relationships/hyperlink" Target="https://pptmon.com/" TargetMode="External"/><Relationship Id="rId15" Type="http://schemas.openxmlformats.org/officeDocument/2006/relationships/image" Target="../media/image5.png"/><Relationship Id="rId10" Type="http://schemas.openxmlformats.org/officeDocument/2006/relationships/image" Target="../media/image46.svg"/><Relationship Id="rId19"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23.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19.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9.svg"/><Relationship Id="rId17" Type="http://schemas.openxmlformats.org/officeDocument/2006/relationships/image" Target="../media/image1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5.png"/><Relationship Id="rId5" Type="http://schemas.openxmlformats.org/officeDocument/2006/relationships/hyperlink" Target="https://pptmon.com/" TargetMode="External"/><Relationship Id="rId15" Type="http://schemas.openxmlformats.org/officeDocument/2006/relationships/image" Target="../media/image17.png"/><Relationship Id="rId10" Type="http://schemas.openxmlformats.org/officeDocument/2006/relationships/image" Target="../media/image7.svg"/><Relationship Id="rId19"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9.svg"/><Relationship Id="rId1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48.svg"/><Relationship Id="rId1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42.svg"/><Relationship Id="rId1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2.png"/><Relationship Id="rId17" Type="http://schemas.openxmlformats.org/officeDocument/2006/relationships/image" Target="../media/image29.svg"/><Relationship Id="rId2" Type="http://schemas.openxmlformats.org/officeDocument/2006/relationships/image" Target="../media/image16.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35.svg"/><Relationship Id="rId1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29.svg"/><Relationship Id="rId1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2026/4/4</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2026/4/4</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2026/4/4</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2026/4/4</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4/4/2026</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4/4/2026</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13.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14.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xml"/><Relationship Id="rId1" Type="http://schemas.openxmlformats.org/officeDocument/2006/relationships/tags" Target="../tags/tag15.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7.png"/><Relationship Id="rId2" Type="http://schemas.openxmlformats.org/officeDocument/2006/relationships/slideLayout" Target="../slideLayouts/slideLayout29.xml"/><Relationship Id="rId1" Type="http://schemas.openxmlformats.org/officeDocument/2006/relationships/tags" Target="../tags/tag16.xml"/><Relationship Id="rId6" Type="http://schemas.openxmlformats.org/officeDocument/2006/relationships/slide" Target="slide16.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17.xml"/><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9.png"/><Relationship Id="rId2" Type="http://schemas.openxmlformats.org/officeDocument/2006/relationships/slideLayout" Target="../slideLayouts/slideLayout29.xml"/><Relationship Id="rId1" Type="http://schemas.openxmlformats.org/officeDocument/2006/relationships/tags" Target="../tags/tag18.xml"/><Relationship Id="rId6" Type="http://schemas.openxmlformats.org/officeDocument/2006/relationships/slide" Target="slide18.xml"/><Relationship Id="rId5" Type="http://schemas.openxmlformats.org/officeDocument/2006/relationships/image" Target="../media/image49.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19.xml"/><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1.png"/><Relationship Id="rId2" Type="http://schemas.openxmlformats.org/officeDocument/2006/relationships/slideLayout" Target="../slideLayouts/slideLayout29.xml"/><Relationship Id="rId1" Type="http://schemas.openxmlformats.org/officeDocument/2006/relationships/tags" Target="../tags/tag20.xml"/><Relationship Id="rId6" Type="http://schemas.openxmlformats.org/officeDocument/2006/relationships/slide" Target="slide20.xml"/><Relationship Id="rId5" Type="http://schemas.openxmlformats.org/officeDocument/2006/relationships/image" Target="../media/image51.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9.xml"/><Relationship Id="rId1" Type="http://schemas.openxmlformats.org/officeDocument/2006/relationships/tags" Target="../tags/tag21.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55.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tags" Target="../tags/tag2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xml"/><Relationship Id="rId1" Type="http://schemas.openxmlformats.org/officeDocument/2006/relationships/tags" Target="../tags/tag29.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05D4798-6320-3FA5-1428-31A222D41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custDataLst>
      <p:tags r:id="rId1"/>
    </p:custDataLst>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custDataLst>
      <p:tags r:id="rId1"/>
    </p:custDataLst>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5"/>
          <a:stretch>
            <a:fillRect/>
          </a:stretch>
        </p:blipFill>
        <p:spPr>
          <a:xfrm>
            <a:off x="3340246" y="1859927"/>
            <a:ext cx="8346147" cy="2658086"/>
          </a:xfrm>
          <a:prstGeom prst="rect">
            <a:avLst/>
          </a:prstGeom>
        </p:spPr>
      </p:pic>
    </p:spTree>
    <p:custDataLst>
      <p:tags r:id="rId1"/>
    </p:custDataLst>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custDataLst>
      <p:tags r:id="rId1"/>
    </p:custDataLst>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custDataLst>
      <p:tags r:id="rId1"/>
    </p:custDataLst>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5"/>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p:pic>
            <p:nvPicPr>
              <p:cNvPr id="9" name="Slide Zoom 8">
                <a:hlinkClick r:id="rId6"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7"/>
              <a:stretch>
                <a:fillRect/>
              </a:stretch>
            </p:blipFill>
            <p:spPr>
              <a:xfrm>
                <a:off x="1491590" y="1229309"/>
                <a:ext cx="1654628" cy="930728"/>
              </a:xfrm>
              <a:prstGeom prst="rect">
                <a:avLst/>
              </a:prstGeom>
              <a:ln w="3175">
                <a:solidFill>
                  <a:prstClr val="ltGray"/>
                </a:solidFill>
              </a:ln>
            </p:spPr>
          </p:pic>
        </mc:Fallback>
      </mc:AlternateContent>
    </p:spTree>
    <p:custDataLst>
      <p:tags r:id="rId1"/>
    </p:custDataLst>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8558132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5"/>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p:pic>
            <p:nvPicPr>
              <p:cNvPr id="5" name="Slide Zoom 4">
                <a:hlinkClick r:id="rId6"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7"/>
              <a:stretch>
                <a:fillRect/>
              </a:stretch>
            </p:blipFill>
            <p:spPr>
              <a:xfrm>
                <a:off x="947776" y="593892"/>
                <a:ext cx="2352780" cy="1323439"/>
              </a:xfrm>
              <a:prstGeom prst="rect">
                <a:avLst/>
              </a:prstGeom>
            </p:spPr>
          </p:pic>
        </mc:Fallback>
      </mc:AlternateContent>
    </p:spTree>
    <p:custDataLst>
      <p:tags r:id="rId1"/>
    </p:custDataLst>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custDataLst>
      <p:tags r:id="rId1"/>
    </p:custDataLst>
    <p:extLst>
      <p:ext uri="{BB962C8B-B14F-4D97-AF65-F5344CB8AC3E}">
        <p14:creationId xmlns:p14="http://schemas.microsoft.com/office/powerpoint/2010/main" val="5071833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mc:Choice xmlns="" xmlns:pslz="http://schemas.microsoft.com/office/powerpoint/2016/slidezoom"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p:pic>
            <p:nvPicPr>
              <p:cNvPr id="5" name="Slide Zoom 4">
                <a:hlinkClick r:id="rId6"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7"/>
              <a:stretch>
                <a:fillRect/>
              </a:stretch>
            </p:blipFill>
            <p:spPr>
              <a:xfrm>
                <a:off x="460426" y="571500"/>
                <a:ext cx="3048000" cy="1714500"/>
              </a:xfrm>
              <a:prstGeom prst="rect">
                <a:avLst/>
              </a:prstGeom>
            </p:spPr>
          </p:pic>
        </mc:Fallback>
      </mc:AlternateContent>
    </p:spTree>
    <p:custDataLst>
      <p:tags r:id="rId1"/>
    </p:custDataLst>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5"/>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6"/>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custDataLst>
      <p:tags r:id="rId1"/>
    </p:custDataLst>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2075726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5"/>
          <a:stretch>
            <a:fillRect/>
          </a:stretch>
        </p:blipFill>
        <p:spPr>
          <a:xfrm>
            <a:off x="375285" y="2220277"/>
            <a:ext cx="11432242" cy="945833"/>
          </a:xfrm>
          <a:prstGeom prst="rect">
            <a:avLst/>
          </a:prstGeom>
        </p:spPr>
      </p:pic>
    </p:spTree>
    <p:custDataLst>
      <p:tags r:id="rId1"/>
    </p:custDataLst>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custDataLst>
      <p:tags r:id="rId1"/>
    </p:custDataLst>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custDataLst>
      <p:tags r:id="rId1"/>
    </p:custDataLst>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4"/>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custDataLst>
      <p:tags r:id="rId1"/>
    </p:custDataLst>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custDataLst>
      <p:tags r:id="rId1"/>
    </p:custDataLst>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sp>
        <p:nvSpPr>
          <p:cNvPr id="2" name="Rectangle: Rounded Corners 1">
            <a:extLst>
              <a:ext uri="{FF2B5EF4-FFF2-40B4-BE49-F238E27FC236}">
                <a16:creationId xmlns:a16="http://schemas.microsoft.com/office/drawing/2014/main" id="{4D03ABFB-D5FD-F40E-F44A-39A425F7023B}"/>
              </a:ext>
            </a:extLst>
          </p:cNvPr>
          <p:cNvSpPr/>
          <p:nvPr/>
        </p:nvSpPr>
        <p:spPr>
          <a:xfrm>
            <a:off x="4160520" y="1485900"/>
            <a:ext cx="7829550" cy="1977390"/>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4"/>
          <a:stretch>
            <a:fillRect/>
          </a:stretch>
        </p:blipFill>
        <p:spPr>
          <a:xfrm>
            <a:off x="2926080" y="0"/>
            <a:ext cx="6183630" cy="6858000"/>
          </a:xfrm>
          <a:prstGeom prst="rect">
            <a:avLst/>
          </a:prstGeom>
        </p:spPr>
      </p:pic>
    </p:spTree>
    <p:custDataLst>
      <p:tags r:id="rId1"/>
    </p:custDataLst>
    <p:extLst>
      <p:ext uri="{BB962C8B-B14F-4D97-AF65-F5344CB8AC3E}">
        <p14:creationId xmlns:p14="http://schemas.microsoft.com/office/powerpoint/2010/main" val="290424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custDataLst>
      <p:tags r:id="rId1"/>
    </p:custDataLst>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4"/>
          <a:stretch>
            <a:fillRect/>
          </a:stretch>
        </p:blipFill>
        <p:spPr>
          <a:xfrm>
            <a:off x="867468" y="1432395"/>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custDataLst>
      <p:tags r:id="rId1"/>
    </p:custDataLst>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4"/>
          <a:stretch>
            <a:fillRect/>
          </a:stretch>
        </p:blipFill>
        <p:spPr>
          <a:xfrm>
            <a:off x="1542684" y="106622"/>
            <a:ext cx="8443692" cy="1341236"/>
          </a:xfrm>
          <a:prstGeom prst="rect">
            <a:avLst/>
          </a:prstGeom>
        </p:spPr>
      </p:pic>
    </p:spTree>
    <p:custDataLst>
      <p:tags r:id="rId1"/>
    </p:custDataLst>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custDataLst>
      <p:tags r:id="rId1"/>
    </p:custDataLst>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C03F7E8-475E-4284-A5D9-F7E4AE8CF29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001C\t\uFFFD{473C14D2-AFC8-4BE6-B296-733156DA7F13}&quot;,&quot;D:\\A GA đăng Wb- 5\\TUẦN 30&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ọc- Anh hùng Trần Đại Nghĩa"/>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70D8354-1390-4C13-B1BD-31B4EE7453CB}:457"/>
</p:tagLst>
</file>

<file path=ppt/tags/tag11.xml><?xml version="1.0" encoding="utf-8"?>
<p:tagLst xmlns:a="http://schemas.openxmlformats.org/drawingml/2006/main" xmlns:r="http://schemas.openxmlformats.org/officeDocument/2006/relationships" xmlns:p="http://schemas.openxmlformats.org/presentationml/2006/main">
  <p:tag name="GENSWF_SLIDE_UID" val="{0A3E8FAE-15DE-4297-8CB3-65E77AE54F80}:378"/>
</p:tagLst>
</file>

<file path=ppt/tags/tag12.xml><?xml version="1.0" encoding="utf-8"?>
<p:tagLst xmlns:a="http://schemas.openxmlformats.org/drawingml/2006/main" xmlns:r="http://schemas.openxmlformats.org/officeDocument/2006/relationships" xmlns:p="http://schemas.openxmlformats.org/presentationml/2006/main">
  <p:tag name="GENSWF_SLIDE_UID" val="{0C7FCC19-E826-49EC-85E0-20E543255B6D}:518"/>
</p:tagLst>
</file>

<file path=ppt/tags/tag13.xml><?xml version="1.0" encoding="utf-8"?>
<p:tagLst xmlns:a="http://schemas.openxmlformats.org/drawingml/2006/main" xmlns:r="http://schemas.openxmlformats.org/officeDocument/2006/relationships" xmlns:p="http://schemas.openxmlformats.org/presentationml/2006/main">
  <p:tag name="GENSWF_SLIDE_UID" val="{0F1B0CE0-B8FC-4C2E-83FF-0373E8D35329}:322"/>
</p:tagLst>
</file>

<file path=ppt/tags/tag14.xml><?xml version="1.0" encoding="utf-8"?>
<p:tagLst xmlns:a="http://schemas.openxmlformats.org/drawingml/2006/main" xmlns:r="http://schemas.openxmlformats.org/officeDocument/2006/relationships" xmlns:p="http://schemas.openxmlformats.org/presentationml/2006/main">
  <p:tag name="GENSWF_SLIDE_UID" val="{8E31EC2C-F1FC-4B3E-B780-64F329BBCD9F}:323"/>
</p:tagLst>
</file>

<file path=ppt/tags/tag15.xml><?xml version="1.0" encoding="utf-8"?>
<p:tagLst xmlns:a="http://schemas.openxmlformats.org/drawingml/2006/main" xmlns:r="http://schemas.openxmlformats.org/officeDocument/2006/relationships" xmlns:p="http://schemas.openxmlformats.org/presentationml/2006/main">
  <p:tag name="GENSWF_SLIDE_UID" val="{95322ACF-F84D-48A1-B8D4-3068415BD09E}:519"/>
</p:tagLst>
</file>

<file path=ppt/tags/tag16.xml><?xml version="1.0" encoding="utf-8"?>
<p:tagLst xmlns:a="http://schemas.openxmlformats.org/drawingml/2006/main" xmlns:r="http://schemas.openxmlformats.org/officeDocument/2006/relationships" xmlns:p="http://schemas.openxmlformats.org/presentationml/2006/main">
  <p:tag name="GENSWF_SLIDE_UID" val="{0896A8BA-EE85-4940-BDDF-3B68A9B66C85}:330"/>
</p:tagLst>
</file>

<file path=ppt/tags/tag17.xml><?xml version="1.0" encoding="utf-8"?>
<p:tagLst xmlns:a="http://schemas.openxmlformats.org/drawingml/2006/main" xmlns:r="http://schemas.openxmlformats.org/officeDocument/2006/relationships" xmlns:p="http://schemas.openxmlformats.org/presentationml/2006/main">
  <p:tag name="GENSWF_SLIDE_UID" val="{6FFC08EF-589D-4893-A566-72F56EFDF8C5}:331"/>
</p:tagLst>
</file>

<file path=ppt/tags/tag18.xml><?xml version="1.0" encoding="utf-8"?>
<p:tagLst xmlns:a="http://schemas.openxmlformats.org/drawingml/2006/main" xmlns:r="http://schemas.openxmlformats.org/officeDocument/2006/relationships" xmlns:p="http://schemas.openxmlformats.org/presentationml/2006/main">
  <p:tag name="GENSWF_SLIDE_UID" val="{B5C6BBD5-DAFF-4398-A2E8-A7A0C04E4080}:332"/>
</p:tagLst>
</file>

<file path=ppt/tags/tag19.xml><?xml version="1.0" encoding="utf-8"?>
<p:tagLst xmlns:a="http://schemas.openxmlformats.org/drawingml/2006/main" xmlns:r="http://schemas.openxmlformats.org/officeDocument/2006/relationships" xmlns:p="http://schemas.openxmlformats.org/presentationml/2006/main">
  <p:tag name="GENSWF_SLIDE_UID" val="{DC8E0156-4365-4195-9FCB-37431ABDE2F8}:333"/>
</p:tagLst>
</file>

<file path=ppt/tags/tag2.xml><?xml version="1.0" encoding="utf-8"?>
<p:tagLst xmlns:a="http://schemas.openxmlformats.org/drawingml/2006/main" xmlns:r="http://schemas.openxmlformats.org/officeDocument/2006/relationships" xmlns:p="http://schemas.openxmlformats.org/presentationml/2006/main">
  <p:tag name="GENSWF_SLIDE_UID" val="{E935EDE0-FED8-4177-A377-BE1C072B2835}:367"/>
</p:tagLst>
</file>

<file path=ppt/tags/tag20.xml><?xml version="1.0" encoding="utf-8"?>
<p:tagLst xmlns:a="http://schemas.openxmlformats.org/drawingml/2006/main" xmlns:r="http://schemas.openxmlformats.org/officeDocument/2006/relationships" xmlns:p="http://schemas.openxmlformats.org/presentationml/2006/main">
  <p:tag name="GENSWF_SLIDE_UID" val="{67DC8401-546B-41AE-A152-4E6BFBD43D4B}:334"/>
</p:tagLst>
</file>

<file path=ppt/tags/tag21.xml><?xml version="1.0" encoding="utf-8"?>
<p:tagLst xmlns:a="http://schemas.openxmlformats.org/drawingml/2006/main" xmlns:r="http://schemas.openxmlformats.org/officeDocument/2006/relationships" xmlns:p="http://schemas.openxmlformats.org/presentationml/2006/main">
  <p:tag name="GENSWF_SLIDE_UID" val="{E342D694-E62C-4F71-84D9-3DC7F789F822}:335"/>
</p:tagLst>
</file>

<file path=ppt/tags/tag22.xml><?xml version="1.0" encoding="utf-8"?>
<p:tagLst xmlns:a="http://schemas.openxmlformats.org/drawingml/2006/main" xmlns:r="http://schemas.openxmlformats.org/officeDocument/2006/relationships" xmlns:p="http://schemas.openxmlformats.org/presentationml/2006/main">
  <p:tag name="GENSWF_SLIDE_UID" val="{51EA9585-3961-4A99-B96A-D353562134C7}:377"/>
</p:tagLst>
</file>

<file path=ppt/tags/tag23.xml><?xml version="1.0" encoding="utf-8"?>
<p:tagLst xmlns:a="http://schemas.openxmlformats.org/drawingml/2006/main" xmlns:r="http://schemas.openxmlformats.org/officeDocument/2006/relationships" xmlns:p="http://schemas.openxmlformats.org/presentationml/2006/main">
  <p:tag name="GENSWF_SLIDE_UID" val="{C0DF83FC-509C-4CA1-9CB6-01E954A19836}:388"/>
</p:tagLst>
</file>

<file path=ppt/tags/tag24.xml><?xml version="1.0" encoding="utf-8"?>
<p:tagLst xmlns:a="http://schemas.openxmlformats.org/drawingml/2006/main" xmlns:r="http://schemas.openxmlformats.org/officeDocument/2006/relationships" xmlns:p="http://schemas.openxmlformats.org/presentationml/2006/main">
  <p:tag name="GENSWF_SLIDE_UID" val="{42451918-1EFE-4E45-8E18-525A1106D21B}:393"/>
</p:tagLst>
</file>

<file path=ppt/tags/tag25.xml><?xml version="1.0" encoding="utf-8"?>
<p:tagLst xmlns:a="http://schemas.openxmlformats.org/drawingml/2006/main" xmlns:r="http://schemas.openxmlformats.org/officeDocument/2006/relationships" xmlns:p="http://schemas.openxmlformats.org/presentationml/2006/main">
  <p:tag name="GENSWF_SLIDE_UID" val="{D2B2771D-8F38-4E60-921B-A9904A6879E4}:389"/>
</p:tagLst>
</file>

<file path=ppt/tags/tag26.xml><?xml version="1.0" encoding="utf-8"?>
<p:tagLst xmlns:a="http://schemas.openxmlformats.org/drawingml/2006/main" xmlns:r="http://schemas.openxmlformats.org/officeDocument/2006/relationships" xmlns:p="http://schemas.openxmlformats.org/presentationml/2006/main">
  <p:tag name="GENSWF_SLIDE_UID" val="{6EF6E287-E6B6-4BEA-9DF9-AF528993A061}:381"/>
</p:tagLst>
</file>

<file path=ppt/tags/tag27.xml><?xml version="1.0" encoding="utf-8"?>
<p:tagLst xmlns:a="http://schemas.openxmlformats.org/drawingml/2006/main" xmlns:r="http://schemas.openxmlformats.org/officeDocument/2006/relationships" xmlns:p="http://schemas.openxmlformats.org/presentationml/2006/main">
  <p:tag name="GENSWF_SLIDE_UID" val="{932196DE-6151-4A7C-836A-23B2AC8D0143}:520"/>
</p:tagLst>
</file>

<file path=ppt/tags/tag28.xml><?xml version="1.0" encoding="utf-8"?>
<p:tagLst xmlns:a="http://schemas.openxmlformats.org/drawingml/2006/main" xmlns:r="http://schemas.openxmlformats.org/officeDocument/2006/relationships" xmlns:p="http://schemas.openxmlformats.org/presentationml/2006/main">
  <p:tag name="GENSWF_SLIDE_UID" val="{56E36D93-0D44-4CB5-ADF4-6BBC98BB228D}:450"/>
</p:tagLst>
</file>

<file path=ppt/tags/tag29.xml><?xml version="1.0" encoding="utf-8"?>
<p:tagLst xmlns:a="http://schemas.openxmlformats.org/drawingml/2006/main" xmlns:r="http://schemas.openxmlformats.org/officeDocument/2006/relationships" xmlns:p="http://schemas.openxmlformats.org/presentationml/2006/main">
  <p:tag name="GENSWF_SLIDE_UID" val="{969BA14C-45D7-48FF-9DCC-B37C249693A3}:351"/>
</p:tagLst>
</file>

<file path=ppt/tags/tag3.xml><?xml version="1.0" encoding="utf-8"?>
<p:tagLst xmlns:a="http://schemas.openxmlformats.org/drawingml/2006/main" xmlns:r="http://schemas.openxmlformats.org/officeDocument/2006/relationships" xmlns:p="http://schemas.openxmlformats.org/presentationml/2006/main">
  <p:tag name="GENSWF_SLIDE_UID" val="{EEF0E910-866C-445F-B0A5-C78C8C85B731}:375"/>
</p:tagLst>
</file>

<file path=ppt/tags/tag30.xml><?xml version="1.0" encoding="utf-8"?>
<p:tagLst xmlns:a="http://schemas.openxmlformats.org/drawingml/2006/main" xmlns:r="http://schemas.openxmlformats.org/officeDocument/2006/relationships" xmlns:p="http://schemas.openxmlformats.org/presentationml/2006/main">
  <p:tag name="GENSWF_SLIDE_UID" val="{DD8C20AE-6917-42D8-BA83-BCFA2ED3D74A}:521"/>
</p:tagLst>
</file>

<file path=ppt/tags/tag31.xml><?xml version="1.0" encoding="utf-8"?>
<p:tagLst xmlns:a="http://schemas.openxmlformats.org/drawingml/2006/main" xmlns:r="http://schemas.openxmlformats.org/officeDocument/2006/relationships" xmlns:p="http://schemas.openxmlformats.org/presentationml/2006/main">
  <p:tag name="GENSWF_SLIDE_UID" val="{CB593C26-6E49-4873-9EE4-73498D26C30A}:522"/>
</p:tagLst>
</file>

<file path=ppt/tags/tag4.xml><?xml version="1.0" encoding="utf-8"?>
<p:tagLst xmlns:a="http://schemas.openxmlformats.org/drawingml/2006/main" xmlns:r="http://schemas.openxmlformats.org/officeDocument/2006/relationships" xmlns:p="http://schemas.openxmlformats.org/presentationml/2006/main">
  <p:tag name="GENSWF_SLIDE_UID" val="{079FDC82-14F4-45D5-9AA7-98FC96661215}:455"/>
</p:tagLst>
</file>

<file path=ppt/tags/tag5.xml><?xml version="1.0" encoding="utf-8"?>
<p:tagLst xmlns:a="http://schemas.openxmlformats.org/drawingml/2006/main" xmlns:r="http://schemas.openxmlformats.org/officeDocument/2006/relationships" xmlns:p="http://schemas.openxmlformats.org/presentationml/2006/main">
  <p:tag name="GENSWF_SLIDE_UID" val="{0360AD6E-2544-45DD-8628-291801F39683}:456"/>
</p:tagLst>
</file>

<file path=ppt/tags/tag6.xml><?xml version="1.0" encoding="utf-8"?>
<p:tagLst xmlns:a="http://schemas.openxmlformats.org/drawingml/2006/main" xmlns:r="http://schemas.openxmlformats.org/officeDocument/2006/relationships" xmlns:p="http://schemas.openxmlformats.org/presentationml/2006/main">
  <p:tag name="GENSWF_SLIDE_UID" val="{BA03268B-C98E-49EE-BE64-2239064A8060}:349"/>
</p:tagLst>
</file>

<file path=ppt/tags/tag7.xml><?xml version="1.0" encoding="utf-8"?>
<p:tagLst xmlns:a="http://schemas.openxmlformats.org/drawingml/2006/main" xmlns:r="http://schemas.openxmlformats.org/officeDocument/2006/relationships" xmlns:p="http://schemas.openxmlformats.org/presentationml/2006/main">
  <p:tag name="GENSWF_SLIDE_UID" val="{15FEEC9B-315A-4038-9976-DA2290E31806}:452"/>
</p:tagLst>
</file>

<file path=ppt/tags/tag8.xml><?xml version="1.0" encoding="utf-8"?>
<p:tagLst xmlns:a="http://schemas.openxmlformats.org/drawingml/2006/main" xmlns:r="http://schemas.openxmlformats.org/officeDocument/2006/relationships" xmlns:p="http://schemas.openxmlformats.org/presentationml/2006/main">
  <p:tag name="GENSWF_SLIDE_UID" val="{1A484497-B82E-4E86-81EB-DA8C9343790F}:454"/>
</p:tagLst>
</file>

<file path=ppt/tags/tag9.xml><?xml version="1.0" encoding="utf-8"?>
<p:tagLst xmlns:a="http://schemas.openxmlformats.org/drawingml/2006/main" xmlns:r="http://schemas.openxmlformats.org/officeDocument/2006/relationships" xmlns:p="http://schemas.openxmlformats.org/presentationml/2006/main">
  <p:tag name="GENSWF_SLIDE_UID" val="{444DC711-46F2-4146-AC03-C0398DA05E82}:396"/>
</p:tagLst>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3830</TotalTime>
  <Words>1211</Words>
  <Application>Microsoft Office PowerPoint</Application>
  <PresentationFormat>Widescreen</PresentationFormat>
  <Paragraphs>81</Paragraphs>
  <Slides>30</Slides>
  <Notes>30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맑은 고딕</vt:lpstr>
      <vt:lpstr>#9Slide07 SVNBeachwood Sans</vt:lpstr>
      <vt:lpstr>Alfa Slab One</vt:lpstr>
      <vt:lpstr>Aptos</vt:lpstr>
      <vt:lpstr>Aptos Display</vt:lpstr>
      <vt:lpstr>Arial</vt:lpstr>
      <vt:lpstr>Arial Unicode MS</vt:lpstr>
      <vt:lpstr>Calibri</vt:lpstr>
      <vt:lpstr>Cambria</vt:lpstr>
      <vt:lpstr>等线</vt:lpstr>
      <vt:lpstr>Helvetica</vt:lpstr>
      <vt:lpstr>Montserrat Light</vt:lpstr>
      <vt:lpstr>Times New Roman</vt:lpstr>
      <vt:lpstr>UVN Banh Mi</vt:lpstr>
      <vt:lpstr>PPTMON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Đọc- Anh hùng Trần Đại Nghĩa</dc:title>
  <dc:creator>Huong Thao - 0972115126</dc:creator>
  <cp:lastModifiedBy>STD_OANH</cp:lastModifiedBy>
  <cp:revision>291</cp:revision>
  <dcterms:created xsi:type="dcterms:W3CDTF">2019-04-06T05:20:47Z</dcterms:created>
  <dcterms:modified xsi:type="dcterms:W3CDTF">2026-04-04T02:33:03Z</dcterms:modified>
</cp:coreProperties>
</file>