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27" r:id="rId2"/>
    <p:sldId id="436" r:id="rId3"/>
    <p:sldId id="408" r:id="rId4"/>
    <p:sldId id="437" r:id="rId5"/>
    <p:sldId id="438" r:id="rId6"/>
    <p:sldId id="439" r:id="rId7"/>
    <p:sldId id="423" r:id="rId8"/>
    <p:sldId id="340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99"/>
    <a:srgbClr val="FF0066"/>
    <a:srgbClr val="FF7C80"/>
    <a:srgbClr val="EDF6F7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42" d="100"/>
          <a:sy n="42" d="100"/>
        </p:scale>
        <p:origin x="924" y="4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8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94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(T3)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Rectangle 95"/>
          <p:cNvSpPr>
            <a:spLocks noChangeArrowheads="1"/>
          </p:cNvSpPr>
          <p:nvPr/>
        </p:nvSpPr>
        <p:spPr bwMode="auto">
          <a:xfrm>
            <a:off x="975519" y="1258669"/>
            <a:ext cx="153641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Bé Yêu Biển Lắm - Bé Bảo 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438" y="2133600"/>
            <a:ext cx="1501139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197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9050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436688" y="2590800"/>
            <a:ext cx="13966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6306077" y="1258669"/>
            <a:ext cx="35399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(T3)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39187" t="57672" r="37500" b="24074"/>
          <a:stretch/>
        </p:blipFill>
        <p:spPr bwMode="auto">
          <a:xfrm>
            <a:off x="1531939" y="3505200"/>
            <a:ext cx="12321380" cy="3809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Cloud Callout 19"/>
          <p:cNvSpPr/>
          <p:nvPr/>
        </p:nvSpPr>
        <p:spPr>
          <a:xfrm>
            <a:off x="10729119" y="1285968"/>
            <a:ext cx="5181601" cy="131599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2954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1981200"/>
            <a:ext cx="13966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424944"/>
              </p:ext>
            </p:extLst>
          </p:nvPr>
        </p:nvGraphicFramePr>
        <p:xfrm>
          <a:off x="1493837" y="3200400"/>
          <a:ext cx="13981365" cy="32454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49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2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indent="44450" algn="ctr"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indent="44450" algn="ctr"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4450" algn="ctr"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6227">
                <a:tc>
                  <a:txBody>
                    <a:bodyPr/>
                    <a:lstStyle/>
                    <a:p>
                      <a:pPr indent="44450" algn="just"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bão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4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endParaRPr lang="en-US" sz="4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4450" algn="just"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xối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rượi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nứt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nẻ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chói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chang</a:t>
                      </a:r>
                      <a:endParaRPr lang="en-US" sz="40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34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481316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167116"/>
            <a:ext cx="13966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6351062" y="1249680"/>
            <a:ext cx="34499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(T3)</a:t>
            </a:r>
          </a:p>
        </p:txBody>
      </p:sp>
      <p:pic>
        <p:nvPicPr>
          <p:cNvPr id="23" name="Picture 22"/>
          <p:cNvPicPr/>
          <p:nvPr/>
        </p:nvPicPr>
        <p:blipFill>
          <a:blip r:embed="rId2"/>
          <a:stretch>
            <a:fillRect/>
          </a:stretch>
        </p:blipFill>
        <p:spPr>
          <a:xfrm>
            <a:off x="2008188" y="3048000"/>
            <a:ext cx="10244931" cy="41689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10936452" y="890025"/>
            <a:ext cx="5443375" cy="131599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99519" y="7216914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06676" y="7978914"/>
            <a:ext cx="6926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</a:p>
        </p:txBody>
      </p:sp>
    </p:spTree>
    <p:extLst>
      <p:ext uri="{BB962C8B-B14F-4D97-AF65-F5344CB8AC3E}">
        <p14:creationId xmlns:p14="http://schemas.microsoft.com/office/powerpoint/2010/main" val="34500053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8288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514600"/>
            <a:ext cx="13966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(làm việc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95"/>
          <p:cNvSpPr>
            <a:spLocks noChangeArrowheads="1"/>
          </p:cNvSpPr>
          <p:nvPr/>
        </p:nvSpPr>
        <p:spPr bwMode="auto">
          <a:xfrm>
            <a:off x="6306078" y="1258669"/>
            <a:ext cx="35399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GB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(T3)</a:t>
            </a:r>
          </a:p>
        </p:txBody>
      </p:sp>
      <p:pic>
        <p:nvPicPr>
          <p:cNvPr id="21" name="Picture 20"/>
          <p:cNvPicPr/>
          <p:nvPr/>
        </p:nvPicPr>
        <p:blipFill>
          <a:blip r:embed="rId2"/>
          <a:stretch>
            <a:fillRect/>
          </a:stretch>
        </p:blipFill>
        <p:spPr>
          <a:xfrm>
            <a:off x="1813719" y="3838039"/>
            <a:ext cx="12877800" cy="30501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479696" y="6934200"/>
            <a:ext cx="74719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74252" y="6934200"/>
            <a:ext cx="40733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862090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48" name="Group 47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Hạt Mưa Và Em Bé [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6519" y="1696165"/>
            <a:ext cx="13639799" cy="66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9556</TotalTime>
  <Words>320</Words>
  <Application>Microsoft Office PowerPoint</Application>
  <PresentationFormat>Custom</PresentationFormat>
  <Paragraphs>46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Thương Phạm</cp:lastModifiedBy>
  <cp:revision>1035</cp:revision>
  <dcterms:created xsi:type="dcterms:W3CDTF">2008-09-09T22:52:10Z</dcterms:created>
  <dcterms:modified xsi:type="dcterms:W3CDTF">2026-01-13T09:12:34Z</dcterms:modified>
</cp:coreProperties>
</file>