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44" r:id="rId2"/>
    <p:sldId id="445" r:id="rId3"/>
    <p:sldId id="447" r:id="rId4"/>
    <p:sldId id="448" r:id="rId5"/>
    <p:sldId id="446" r:id="rId6"/>
    <p:sldId id="456" r:id="rId7"/>
    <p:sldId id="457" r:id="rId8"/>
    <p:sldId id="462" r:id="rId9"/>
    <p:sldId id="459" r:id="rId10"/>
    <p:sldId id="460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682F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9274" autoAdjust="0"/>
  </p:normalViewPr>
  <p:slideViewPr>
    <p:cSldViewPr>
      <p:cViewPr varScale="1">
        <p:scale>
          <a:sx n="45" d="100"/>
          <a:sy n="45" d="100"/>
        </p:scale>
        <p:origin x="920" y="5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18" Type="http://schemas.microsoft.com/office/2007/relationships/hdphoto" Target="../media/hdphoto5.wdp"/><Relationship Id="rId3" Type="http://schemas.openxmlformats.org/officeDocument/2006/relationships/audio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microsoft.com/office/2007/relationships/hdphoto" Target="../media/hdphoto8.wdp"/><Relationship Id="rId1" Type="http://schemas.openxmlformats.org/officeDocument/2006/relationships/tags" Target="../tags/tag11.xml"/><Relationship Id="rId6" Type="http://schemas.openxmlformats.org/officeDocument/2006/relationships/audio" Target="NULL" TargetMode="External"/><Relationship Id="rId11" Type="http://schemas.openxmlformats.org/officeDocument/2006/relationships/image" Target="../media/image20.png"/><Relationship Id="rId5" Type="http://schemas.openxmlformats.org/officeDocument/2006/relationships/audio" Target="../media/media3.mp3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4.xml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image" Target="../media/image2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slide" Target="slide2.xml"/><Relationship Id="rId5" Type="http://schemas.openxmlformats.org/officeDocument/2006/relationships/image" Target="../media/image2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slide" Target="slide2.xml"/><Relationship Id="rId5" Type="http://schemas.openxmlformats.org/officeDocument/2006/relationships/image" Target="../media/image2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18" Type="http://schemas.microsoft.com/office/2007/relationships/hdphoto" Target="../media/hdphoto5.wdp"/><Relationship Id="rId3" Type="http://schemas.openxmlformats.org/officeDocument/2006/relationships/audio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tags" Target="../tags/tag8.xml"/><Relationship Id="rId6" Type="http://schemas.openxmlformats.org/officeDocument/2006/relationships/audio" Target="NULL" TargetMode="External"/><Relationship Id="rId11" Type="http://schemas.openxmlformats.org/officeDocument/2006/relationships/image" Target="../media/image13.png"/><Relationship Id="rId5" Type="http://schemas.openxmlformats.org/officeDocument/2006/relationships/audio" Target="../media/media3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18" Type="http://schemas.microsoft.com/office/2007/relationships/hdphoto" Target="../media/hdphoto5.wdp"/><Relationship Id="rId3" Type="http://schemas.openxmlformats.org/officeDocument/2006/relationships/audio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tags" Target="../tags/tag9.xml"/><Relationship Id="rId6" Type="http://schemas.openxmlformats.org/officeDocument/2006/relationships/audio" Target="NULL" TargetMode="External"/><Relationship Id="rId11" Type="http://schemas.openxmlformats.org/officeDocument/2006/relationships/image" Target="../media/image13.png"/><Relationship Id="rId5" Type="http://schemas.openxmlformats.org/officeDocument/2006/relationships/audio" Target="../media/media3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microsoft.com/office/2007/relationships/hdphoto" Target="../media/hdphoto7.wdp"/><Relationship Id="rId18" Type="http://schemas.openxmlformats.org/officeDocument/2006/relationships/image" Target="../media/image17.png"/><Relationship Id="rId3" Type="http://schemas.openxmlformats.org/officeDocument/2006/relationships/audio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tags" Target="../tags/tag10.xml"/><Relationship Id="rId6" Type="http://schemas.openxmlformats.org/officeDocument/2006/relationships/audio" Target="NULL" TargetMode="External"/><Relationship Id="rId11" Type="http://schemas.openxmlformats.org/officeDocument/2006/relationships/image" Target="../media/image18.png"/><Relationship Id="rId5" Type="http://schemas.openxmlformats.org/officeDocument/2006/relationships/audio" Target="../media/media3.mp3"/><Relationship Id="rId15" Type="http://schemas.microsoft.com/office/2007/relationships/hdphoto" Target="../media/hdphoto5.wdp"/><Relationship Id="rId10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765985" y="5098722"/>
            <a:ext cx="3621852" cy="2892703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627664" y="1117600"/>
            <a:ext cx="13213469" cy="2493619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91286" tIns="45644" rIns="91286" bIns="45644">
            <a:spAutoFit/>
          </a:bodyPr>
          <a:lstStyle/>
          <a:p>
            <a:pPr algn="ctr" eaLnBrk="1" hangingPunct="1">
              <a:defRPr/>
            </a:pP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800" b="1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8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7800" b="1" dirty="0">
                <a:solidFill>
                  <a:srgbClr val="B44800"/>
                </a:solidFill>
                <a:latin typeface="Times New Roman" pitchFamily="18" charset="0"/>
                <a:cs typeface="Times New Roman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6798175" y="5571313"/>
            <a:ext cx="2680290" cy="245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594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96672" y="114300"/>
            <a:ext cx="162560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31270" y="138181"/>
            <a:ext cx="12186804" cy="1523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08440" y="1698790"/>
            <a:ext cx="4151021" cy="13963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537" y="1691738"/>
            <a:ext cx="5012740" cy="13781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Nhụy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0680" y="1731589"/>
            <a:ext cx="4800785" cy="1357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44935" y="-22860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223" y="1255780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19161" y="8603677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94689" y="177800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58144" y="28575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6299200"/>
            <a:ext cx="16357599" cy="28448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054665" y="3809756"/>
            <a:ext cx="2250208" cy="211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3726319" y="3149602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6538119" y="3857405"/>
            <a:ext cx="4313238" cy="51816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6233319" y="4267200"/>
            <a:ext cx="11929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72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696E-6 1.94444E-6 L 0.24998 1.9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33" y="5500270"/>
            <a:ext cx="2229671" cy="2575967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12638902" y="4941874"/>
            <a:ext cx="3621852" cy="2892703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1020" y="9132689"/>
            <a:ext cx="1443233" cy="14414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" y="5398711"/>
            <a:ext cx="1082176" cy="968863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427147" y="5500269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53" y="7227777"/>
            <a:ext cx="1082176" cy="968863"/>
          </a:xfrm>
          <a:prstGeom prst="rect">
            <a:avLst/>
          </a:prstGeom>
        </p:spPr>
      </p:pic>
      <p:sp>
        <p:nvSpPr>
          <p:cNvPr id="37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3046429" y="732933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4549" y="1796087"/>
            <a:ext cx="1082176" cy="9688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538" y="5883141"/>
            <a:ext cx="1082176" cy="968863"/>
          </a:xfrm>
          <a:prstGeom prst="rect">
            <a:avLst/>
          </a:prstGeom>
        </p:spPr>
      </p:pic>
      <p:sp>
        <p:nvSpPr>
          <p:cNvPr id="49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994600" y="6022508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10318433" y="7109986"/>
            <a:ext cx="2229671" cy="9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1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5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ED56-0402-4AD4-9AEA-E1666EBAB800}"/>
              </a:ext>
            </a:extLst>
          </p:cNvPr>
          <p:cNvSpPr txBox="1"/>
          <p:nvPr/>
        </p:nvSpPr>
        <p:spPr>
          <a:xfrm>
            <a:off x="1640824" y="4775202"/>
            <a:ext cx="13401900" cy="800318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04CE5-0254-4A81-824C-3B0D6B720291}"/>
              </a:ext>
            </a:extLst>
          </p:cNvPr>
          <p:cNvSpPr txBox="1"/>
          <p:nvPr/>
        </p:nvSpPr>
        <p:spPr>
          <a:xfrm>
            <a:off x="1356520" y="921702"/>
            <a:ext cx="13686206" cy="80031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x-none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1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" y="76200"/>
            <a:ext cx="16276638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518319" y="6026231"/>
            <a:ext cx="14706599" cy="800318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2602121" y="1124903"/>
            <a:ext cx="12384165" cy="80031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x-none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605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19" y="4572000"/>
            <a:ext cx="14935199" cy="800318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cuống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phiến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1670497" y="725575"/>
            <a:ext cx="12486733" cy="80031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x-none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230" y="7401322"/>
            <a:ext cx="1598743" cy="1431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3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4673600"/>
            <a:ext cx="16560800" cy="4436533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91281" y="0"/>
            <a:ext cx="16967200" cy="607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5297701" y="4629692"/>
            <a:ext cx="5986037" cy="479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20375" y="0"/>
            <a:ext cx="8467803" cy="1717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267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hởi</a:t>
            </a:r>
            <a:r>
              <a:rPr lang="en-US" sz="4267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động (Xe bus yêu thương)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16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10319" y="-259489"/>
            <a:ext cx="168656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98595" y="203203"/>
            <a:ext cx="12206987" cy="1523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395" y="1893956"/>
            <a:ext cx="5072769" cy="1168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7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57771" y="1857324"/>
            <a:ext cx="4123288" cy="12050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7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0278" y="1893957"/>
            <a:ext cx="5876379" cy="12307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7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8200" y="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65185" y="1665356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79838" y="8557601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79838" y="355603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65185" y="3442165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" y="6101485"/>
            <a:ext cx="16255999" cy="3047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3499012" y="3848565"/>
            <a:ext cx="2440204" cy="33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3861415" y="3025723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6545468" y="3323113"/>
            <a:ext cx="4313238" cy="55922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499654" y="8886199"/>
            <a:ext cx="45814" cy="1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12960" y="8077200"/>
            <a:ext cx="25207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12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10319" y="-259489"/>
            <a:ext cx="168656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98595" y="203203"/>
            <a:ext cx="12206987" cy="1523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395" y="1893956"/>
            <a:ext cx="5072769" cy="1168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7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7631" y="1905000"/>
            <a:ext cx="4123288" cy="12050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91540" y="1893957"/>
            <a:ext cx="5876379" cy="12307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267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267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8200" y="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65185" y="1665356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79838" y="8557601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79838" y="355603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65185" y="3442165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" y="6101485"/>
            <a:ext cx="16255999" cy="3047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3499012" y="3848565"/>
            <a:ext cx="2440204" cy="33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3861415" y="3025723"/>
            <a:ext cx="7315200" cy="58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6545468" y="3323113"/>
            <a:ext cx="4313238" cy="55922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499654" y="8886199"/>
            <a:ext cx="45814" cy="1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23719" y="6553200"/>
            <a:ext cx="25207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87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10319" y="2"/>
            <a:ext cx="16256000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5120" y="4470400"/>
            <a:ext cx="2671575" cy="30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4600" y="1981205"/>
            <a:ext cx="4143580" cy="193492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14319" y="2057400"/>
            <a:ext cx="3849052" cy="17805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Nhị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26041" y="2122829"/>
            <a:ext cx="4492553" cy="1523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4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3726319" y="4978400"/>
            <a:ext cx="7315200" cy="403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71600" y="152400"/>
            <a:ext cx="812800" cy="8128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9568" y="1651001"/>
            <a:ext cx="812800" cy="8128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81438" y="8603677"/>
            <a:ext cx="812800" cy="8128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81438" y="558800"/>
            <a:ext cx="812800" cy="8128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50307" y="3103331"/>
            <a:ext cx="812800" cy="8128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718719" y="29257"/>
            <a:ext cx="9347200" cy="1523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333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>
            <a:off x="6545468" y="3733799"/>
            <a:ext cx="4313238" cy="5181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16726" y="5257800"/>
            <a:ext cx="119299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6526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  <p:tag name="ISPRING_LMS_API_VERSION" val="SCORM 2004 (4th edition)"/>
  <p:tag name="ISPRING_ULTRA_SCORM_COURSE_ID" val="A371DBEB-FA01-4ACC-9873-8C76DE3A59C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\{DE0F863E-401D-48B5-A7BF-F23061D5388F}&quot;,&quot;C:\\scor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SÓC  NÂU TÌM HẠT DẺ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92440-93E7-448C-A289-6360CFD5243D}:4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59C551-51C2-4E93-B9A7-804CDF9CB2F0}: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C4EBE4-6353-4883-983E-30F6EC8C2578}:4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DCA0EA-8887-488C-88AC-2818EB93753F}: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074B6A-B734-407C-BDA6-6F1D289F72E5}:4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06BB00-CC4B-478C-B59C-A9B023CE7B76}:4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A015A2-5DE3-4900-B212-75E0BC0FAA92}:4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93EAE6-AFF2-465C-9F3B-5E05969182B9}:4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9E2A82-96D6-4953-A5D1-108ABCE2ECF4}: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C9B34C-A88A-4E59-B3E4-E55645C00B1D}:4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10080</TotalTime>
  <Words>207</Words>
  <Application>Microsoft Office PowerPoint</Application>
  <PresentationFormat>Custom</PresentationFormat>
  <Paragraphs>34</Paragraphs>
  <Slides>10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Arial-Rounded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SÓC  NÂU TÌM HẠT DẺ</dc:title>
  <dc:creator>Le Hong Minh</dc:creator>
  <cp:lastModifiedBy>Thương Phạm</cp:lastModifiedBy>
  <cp:revision>1158</cp:revision>
  <dcterms:created xsi:type="dcterms:W3CDTF">2008-09-09T22:52:10Z</dcterms:created>
  <dcterms:modified xsi:type="dcterms:W3CDTF">2026-01-13T09:45:32Z</dcterms:modified>
</cp:coreProperties>
</file>