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27" r:id="rId2"/>
    <p:sldId id="441" r:id="rId3"/>
    <p:sldId id="427" r:id="rId4"/>
    <p:sldId id="448" r:id="rId5"/>
    <p:sldId id="428" r:id="rId6"/>
    <p:sldId id="340" r:id="rId7"/>
  </p:sldIdLst>
  <p:sldSz cx="16276638" cy="9144000"/>
  <p:notesSz cx="6858000" cy="9144000"/>
  <p:custDataLst>
    <p:tags r:id="rId9"/>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717550" indent="-260350" algn="l" rtl="0" eaLnBrk="0" fontAlgn="base" hangingPunct="0">
      <a:spcBef>
        <a:spcPct val="0"/>
      </a:spcBef>
      <a:spcAft>
        <a:spcPct val="0"/>
      </a:spcAft>
      <a:defRPr kern="1200">
        <a:solidFill>
          <a:schemeClr val="tx1"/>
        </a:solidFill>
        <a:latin typeface="Arial" charset="0"/>
        <a:ea typeface="+mn-ea"/>
        <a:cs typeface="+mn-cs"/>
      </a:defRPr>
    </a:lvl2pPr>
    <a:lvl3pPr marL="1436688" indent="-522288" algn="l" rtl="0" eaLnBrk="0" fontAlgn="base" hangingPunct="0">
      <a:spcBef>
        <a:spcPct val="0"/>
      </a:spcBef>
      <a:spcAft>
        <a:spcPct val="0"/>
      </a:spcAft>
      <a:defRPr kern="1200">
        <a:solidFill>
          <a:schemeClr val="tx1"/>
        </a:solidFill>
        <a:latin typeface="Arial" charset="0"/>
        <a:ea typeface="+mn-ea"/>
        <a:cs typeface="+mn-cs"/>
      </a:defRPr>
    </a:lvl3pPr>
    <a:lvl4pPr marL="2154238" indent="-782638" algn="l" rtl="0" eaLnBrk="0" fontAlgn="base" hangingPunct="0">
      <a:spcBef>
        <a:spcPct val="0"/>
      </a:spcBef>
      <a:spcAft>
        <a:spcPct val="0"/>
      </a:spcAft>
      <a:defRPr kern="1200">
        <a:solidFill>
          <a:schemeClr val="tx1"/>
        </a:solidFill>
        <a:latin typeface="Arial" charset="0"/>
        <a:ea typeface="+mn-ea"/>
        <a:cs typeface="+mn-cs"/>
      </a:defRPr>
    </a:lvl4pPr>
    <a:lvl5pPr marL="2873375" indent="-1044575"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512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0000CC"/>
    <a:srgbClr val="FF0066"/>
    <a:srgbClr val="FF6600"/>
    <a:srgbClr val="6600CC"/>
    <a:srgbClr val="3333FF"/>
    <a:srgbClr val="FF0000"/>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876" autoAdjust="0"/>
    <p:restoredTop sz="94660"/>
  </p:normalViewPr>
  <p:slideViewPr>
    <p:cSldViewPr>
      <p:cViewPr varScale="1">
        <p:scale>
          <a:sx n="42" d="100"/>
          <a:sy n="42" d="100"/>
        </p:scale>
        <p:origin x="924" y="44"/>
      </p:cViewPr>
      <p:guideLst>
        <p:guide orient="horz" pos="2880"/>
        <p:guide pos="5127"/>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tags" Target="tags/tag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451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0244" name="Rectangle 4"/>
          <p:cNvSpPr>
            <a:spLocks noGrp="1" noRot="1" noChangeAspect="1" noChangeArrowheads="1" noTextEdit="1"/>
          </p:cNvSpPr>
          <p:nvPr>
            <p:ph type="sldImg" idx="2"/>
          </p:nvPr>
        </p:nvSpPr>
        <p:spPr bwMode="auto">
          <a:xfrm>
            <a:off x="377825" y="685800"/>
            <a:ext cx="610235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451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451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451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51C4FA25-5DD5-485C-BCD2-EF739D2A7194}" type="slidenum">
              <a:rPr lang="en-US" altLang="en-US"/>
              <a:pPr>
                <a:defRPr/>
              </a:pPr>
              <a:t>‹#›</a:t>
            </a:fld>
            <a:endParaRPr lang="en-US" altLang="en-US"/>
          </a:p>
        </p:txBody>
      </p:sp>
    </p:spTree>
    <p:extLst>
      <p:ext uri="{BB962C8B-B14F-4D97-AF65-F5344CB8AC3E}">
        <p14:creationId xmlns:p14="http://schemas.microsoft.com/office/powerpoint/2010/main" val="22138681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900" kern="1200">
        <a:solidFill>
          <a:schemeClr val="tx1"/>
        </a:solidFill>
        <a:latin typeface="Arial" charset="0"/>
        <a:ea typeface="+mn-ea"/>
        <a:cs typeface="+mn-cs"/>
      </a:defRPr>
    </a:lvl1pPr>
    <a:lvl2pPr marL="717550" algn="l" rtl="0" eaLnBrk="0" fontAlgn="base" hangingPunct="0">
      <a:spcBef>
        <a:spcPct val="30000"/>
      </a:spcBef>
      <a:spcAft>
        <a:spcPct val="0"/>
      </a:spcAft>
      <a:defRPr sz="1900" kern="1200">
        <a:solidFill>
          <a:schemeClr val="tx1"/>
        </a:solidFill>
        <a:latin typeface="Arial" charset="0"/>
        <a:ea typeface="+mn-ea"/>
        <a:cs typeface="+mn-cs"/>
      </a:defRPr>
    </a:lvl2pPr>
    <a:lvl3pPr marL="1436688" algn="l" rtl="0" eaLnBrk="0" fontAlgn="base" hangingPunct="0">
      <a:spcBef>
        <a:spcPct val="30000"/>
      </a:spcBef>
      <a:spcAft>
        <a:spcPct val="0"/>
      </a:spcAft>
      <a:defRPr sz="1900" kern="1200">
        <a:solidFill>
          <a:schemeClr val="tx1"/>
        </a:solidFill>
        <a:latin typeface="Arial" charset="0"/>
        <a:ea typeface="+mn-ea"/>
        <a:cs typeface="+mn-cs"/>
      </a:defRPr>
    </a:lvl3pPr>
    <a:lvl4pPr marL="2154238" algn="l" rtl="0" eaLnBrk="0" fontAlgn="base" hangingPunct="0">
      <a:spcBef>
        <a:spcPct val="30000"/>
      </a:spcBef>
      <a:spcAft>
        <a:spcPct val="0"/>
      </a:spcAft>
      <a:defRPr sz="1900" kern="1200">
        <a:solidFill>
          <a:schemeClr val="tx1"/>
        </a:solidFill>
        <a:latin typeface="Arial" charset="0"/>
        <a:ea typeface="+mn-ea"/>
        <a:cs typeface="+mn-cs"/>
      </a:defRPr>
    </a:lvl4pPr>
    <a:lvl5pPr marL="2873375" algn="l" rtl="0" eaLnBrk="0" fontAlgn="base" hangingPunct="0">
      <a:spcBef>
        <a:spcPct val="30000"/>
      </a:spcBef>
      <a:spcAft>
        <a:spcPct val="0"/>
      </a:spcAft>
      <a:defRPr sz="1900" kern="1200">
        <a:solidFill>
          <a:schemeClr val="tx1"/>
        </a:solidFill>
        <a:latin typeface="Arial" charset="0"/>
        <a:ea typeface="+mn-ea"/>
        <a:cs typeface="+mn-cs"/>
      </a:defRPr>
    </a:lvl5pPr>
    <a:lvl6pPr marL="3592220" algn="l" defTabSz="1436888" rtl="0" eaLnBrk="1" latinLnBrk="0" hangingPunct="1">
      <a:defRPr sz="1900" kern="1200">
        <a:solidFill>
          <a:schemeClr val="tx1"/>
        </a:solidFill>
        <a:latin typeface="+mn-lt"/>
        <a:ea typeface="+mn-ea"/>
        <a:cs typeface="+mn-cs"/>
      </a:defRPr>
    </a:lvl6pPr>
    <a:lvl7pPr marL="4310664" algn="l" defTabSz="1436888" rtl="0" eaLnBrk="1" latinLnBrk="0" hangingPunct="1">
      <a:defRPr sz="1900" kern="1200">
        <a:solidFill>
          <a:schemeClr val="tx1"/>
        </a:solidFill>
        <a:latin typeface="+mn-lt"/>
        <a:ea typeface="+mn-ea"/>
        <a:cs typeface="+mn-cs"/>
      </a:defRPr>
    </a:lvl7pPr>
    <a:lvl8pPr marL="5029109" algn="l" defTabSz="1436888" rtl="0" eaLnBrk="1" latinLnBrk="0" hangingPunct="1">
      <a:defRPr sz="1900" kern="1200">
        <a:solidFill>
          <a:schemeClr val="tx1"/>
        </a:solidFill>
        <a:latin typeface="+mn-lt"/>
        <a:ea typeface="+mn-ea"/>
        <a:cs typeface="+mn-cs"/>
      </a:defRPr>
    </a:lvl8pPr>
    <a:lvl9pPr marL="5747553" algn="l" defTabSz="1436888"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txBox="1">
            <a:spLocks noGrp="1" noChangeArrowheads="1"/>
          </p:cNvSpPr>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fld id="{EB5B8007-F28A-4C3E-A48D-DDE012D8153F}" type="slidenum">
              <a:rPr lang="en-US" altLang="en-US" sz="1200">
                <a:cs typeface="Arial" charset="0"/>
              </a:rPr>
              <a:pPr algn="r" eaLnBrk="1" hangingPunct="1"/>
              <a:t>6</a:t>
            </a:fld>
            <a:endParaRPr lang="en-US" altLang="en-US" sz="1200">
              <a:cs typeface="Arial" charset="0"/>
            </a:endParaRPr>
          </a:p>
        </p:txBody>
      </p:sp>
      <p:sp>
        <p:nvSpPr>
          <p:cNvPr id="15363" name="Rectangle 2"/>
          <p:cNvSpPr>
            <a:spLocks noGrp="1" noRot="1" noChangeAspect="1" noChangeArrowheads="1" noTextEdit="1"/>
          </p:cNvSpPr>
          <p:nvPr>
            <p:ph type="sldImg"/>
          </p:nvPr>
        </p:nvSpPr>
        <p:spPr>
          <a:xfrm>
            <a:off x="377825" y="685800"/>
            <a:ext cx="6102350" cy="3429000"/>
          </a:xfrm>
          <a:ln/>
        </p:spPr>
      </p:sp>
      <p:sp>
        <p:nvSpPr>
          <p:cNvPr id="15364" name="Rectangle 3"/>
          <p:cNvSpPr>
            <a:spLocks noGrp="1" noChangeArrowheads="1"/>
          </p:cNvSpPr>
          <p:nvPr>
            <p:ph type="body" idx="1"/>
          </p:nvPr>
        </p:nvSpPr>
        <p:spPr>
          <a:noFill/>
        </p:spPr>
        <p:txBody>
          <a:bodyPr/>
          <a:lstStyle/>
          <a:p>
            <a:pPr eaLnBrk="1" hangingPunct="1"/>
            <a:endParaRPr lang="vi-VN" altLang="en-US">
              <a:cs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220748" y="2840569"/>
            <a:ext cx="13835142" cy="1960033"/>
          </a:xfrm>
        </p:spPr>
        <p:txBody>
          <a:bodyPr/>
          <a:lstStyle/>
          <a:p>
            <a:r>
              <a:rPr lang="en-US"/>
              <a:t>Click to edit Master title style</a:t>
            </a:r>
            <a:endParaRPr lang="vi-VN"/>
          </a:p>
        </p:txBody>
      </p:sp>
      <p:sp>
        <p:nvSpPr>
          <p:cNvPr id="3" name="Subtitle 2"/>
          <p:cNvSpPr>
            <a:spLocks noGrp="1"/>
          </p:cNvSpPr>
          <p:nvPr>
            <p:ph type="subTitle" idx="1"/>
          </p:nvPr>
        </p:nvSpPr>
        <p:spPr>
          <a:xfrm>
            <a:off x="2441496" y="5181600"/>
            <a:ext cx="11393647" cy="2336800"/>
          </a:xfrm>
        </p:spPr>
        <p:txBody>
          <a:bodyPr/>
          <a:lstStyle>
            <a:lvl1pPr marL="0" indent="0" algn="ctr">
              <a:buNone/>
              <a:defRPr/>
            </a:lvl1pPr>
            <a:lvl2pPr marL="718444" indent="0" algn="ctr">
              <a:buNone/>
              <a:defRPr/>
            </a:lvl2pPr>
            <a:lvl3pPr marL="1436888" indent="0" algn="ctr">
              <a:buNone/>
              <a:defRPr/>
            </a:lvl3pPr>
            <a:lvl4pPr marL="2155332" indent="0" algn="ctr">
              <a:buNone/>
              <a:defRPr/>
            </a:lvl4pPr>
            <a:lvl5pPr marL="2873776" indent="0" algn="ctr">
              <a:buNone/>
              <a:defRPr/>
            </a:lvl5pPr>
            <a:lvl6pPr marL="3592220" indent="0" algn="ctr">
              <a:buNone/>
              <a:defRPr/>
            </a:lvl6pPr>
            <a:lvl7pPr marL="4310664" indent="0" algn="ctr">
              <a:buNone/>
              <a:defRPr/>
            </a:lvl7pPr>
            <a:lvl8pPr marL="5029109" indent="0" algn="ctr">
              <a:buNone/>
              <a:defRPr/>
            </a:lvl8pPr>
            <a:lvl9pPr marL="5747553" indent="0" algn="ctr">
              <a:buNone/>
              <a:defRPr/>
            </a:lvl9pPr>
          </a:lstStyle>
          <a:p>
            <a:r>
              <a:rPr lang="en-US"/>
              <a:t>Click to edit Master subtitle style</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EB01423-D198-4896-B996-AF6CD71AA325}" type="slidenum">
              <a:rPr lang="en-US" altLang="en-US"/>
              <a:pPr>
                <a:defRPr/>
              </a:pPr>
              <a:t>‹#›</a:t>
            </a:fld>
            <a:endParaRPr lang="en-US" altLang="en-US"/>
          </a:p>
        </p:txBody>
      </p:sp>
    </p:spTree>
    <p:extLst>
      <p:ext uri="{BB962C8B-B14F-4D97-AF65-F5344CB8AC3E}">
        <p14:creationId xmlns:p14="http://schemas.microsoft.com/office/powerpoint/2010/main" val="3972254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9D28DD1-89CB-4A9B-8160-1008CEEB8C29}" type="slidenum">
              <a:rPr lang="en-US" altLang="en-US"/>
              <a:pPr>
                <a:defRPr/>
              </a:pPr>
              <a:t>‹#›</a:t>
            </a:fld>
            <a:endParaRPr lang="en-US" altLang="en-US"/>
          </a:p>
        </p:txBody>
      </p:sp>
    </p:spTree>
    <p:extLst>
      <p:ext uri="{BB962C8B-B14F-4D97-AF65-F5344CB8AC3E}">
        <p14:creationId xmlns:p14="http://schemas.microsoft.com/office/powerpoint/2010/main" val="13920928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800562" y="366186"/>
            <a:ext cx="3662244" cy="7802033"/>
          </a:xfrm>
        </p:spPr>
        <p:txBody>
          <a:bodyPr vert="eaVert"/>
          <a:lstStyle/>
          <a:p>
            <a:r>
              <a:rPr lang="en-US"/>
              <a:t>Click to edit Master title style</a:t>
            </a:r>
            <a:endParaRPr lang="vi-VN"/>
          </a:p>
        </p:txBody>
      </p:sp>
      <p:sp>
        <p:nvSpPr>
          <p:cNvPr id="3" name="Vertical Text Placeholder 2"/>
          <p:cNvSpPr>
            <a:spLocks noGrp="1"/>
          </p:cNvSpPr>
          <p:nvPr>
            <p:ph type="body" orient="vert" idx="1"/>
          </p:nvPr>
        </p:nvSpPr>
        <p:spPr>
          <a:xfrm>
            <a:off x="813832" y="366186"/>
            <a:ext cx="10715453"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74A9502-423E-4957-ACD4-EFEAFA456813}" type="slidenum">
              <a:rPr lang="en-US" altLang="en-US"/>
              <a:pPr>
                <a:defRPr/>
              </a:pPr>
              <a:t>‹#›</a:t>
            </a:fld>
            <a:endParaRPr lang="en-US" altLang="en-US"/>
          </a:p>
        </p:txBody>
      </p:sp>
    </p:spTree>
    <p:extLst>
      <p:ext uri="{BB962C8B-B14F-4D97-AF65-F5344CB8AC3E}">
        <p14:creationId xmlns:p14="http://schemas.microsoft.com/office/powerpoint/2010/main" val="18138348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00BA3F-51CF-473C-BBC7-9F80CB3FD932}" type="slidenum">
              <a:rPr lang="en-US" altLang="en-US"/>
              <a:pPr>
                <a:defRPr/>
              </a:pPr>
              <a:t>‹#›</a:t>
            </a:fld>
            <a:endParaRPr lang="en-US" altLang="en-US"/>
          </a:p>
        </p:txBody>
      </p:sp>
    </p:spTree>
    <p:extLst>
      <p:ext uri="{BB962C8B-B14F-4D97-AF65-F5344CB8AC3E}">
        <p14:creationId xmlns:p14="http://schemas.microsoft.com/office/powerpoint/2010/main" val="12606691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5743" y="5875867"/>
            <a:ext cx="13835142" cy="1816100"/>
          </a:xfrm>
        </p:spPr>
        <p:txBody>
          <a:bodyPr anchor="t"/>
          <a:lstStyle>
            <a:lvl1pPr algn="l">
              <a:defRPr sz="6300" b="1" cap="all"/>
            </a:lvl1pPr>
          </a:lstStyle>
          <a:p>
            <a:r>
              <a:rPr lang="en-US"/>
              <a:t>Click to edit Master title style</a:t>
            </a:r>
            <a:endParaRPr lang="vi-VN"/>
          </a:p>
        </p:txBody>
      </p:sp>
      <p:sp>
        <p:nvSpPr>
          <p:cNvPr id="3" name="Text Placeholder 2"/>
          <p:cNvSpPr>
            <a:spLocks noGrp="1"/>
          </p:cNvSpPr>
          <p:nvPr>
            <p:ph type="body" idx="1"/>
          </p:nvPr>
        </p:nvSpPr>
        <p:spPr>
          <a:xfrm>
            <a:off x="1285743" y="3875619"/>
            <a:ext cx="13835142" cy="2000249"/>
          </a:xfrm>
        </p:spPr>
        <p:txBody>
          <a:bodyPr anchor="b"/>
          <a:lstStyle>
            <a:lvl1pPr marL="0" indent="0">
              <a:buNone/>
              <a:defRPr sz="3100"/>
            </a:lvl1pPr>
            <a:lvl2pPr marL="718444" indent="0">
              <a:buNone/>
              <a:defRPr sz="2800"/>
            </a:lvl2pPr>
            <a:lvl3pPr marL="1436888" indent="0">
              <a:buNone/>
              <a:defRPr sz="2500"/>
            </a:lvl3pPr>
            <a:lvl4pPr marL="2155332" indent="0">
              <a:buNone/>
              <a:defRPr sz="2200"/>
            </a:lvl4pPr>
            <a:lvl5pPr marL="2873776" indent="0">
              <a:buNone/>
              <a:defRPr sz="2200"/>
            </a:lvl5pPr>
            <a:lvl6pPr marL="3592220" indent="0">
              <a:buNone/>
              <a:defRPr sz="2200"/>
            </a:lvl6pPr>
            <a:lvl7pPr marL="4310664" indent="0">
              <a:buNone/>
              <a:defRPr sz="2200"/>
            </a:lvl7pPr>
            <a:lvl8pPr marL="5029109" indent="0">
              <a:buNone/>
              <a:defRPr sz="2200"/>
            </a:lvl8pPr>
            <a:lvl9pPr marL="5747553" indent="0">
              <a:buNone/>
              <a:defRPr sz="22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5E9DFC9-E0D6-4E70-95EC-EE956DA6257B}" type="slidenum">
              <a:rPr lang="en-US" altLang="en-US"/>
              <a:pPr>
                <a:defRPr/>
              </a:pPr>
              <a:t>‹#›</a:t>
            </a:fld>
            <a:endParaRPr lang="en-US" altLang="en-US"/>
          </a:p>
        </p:txBody>
      </p:sp>
    </p:spTree>
    <p:extLst>
      <p:ext uri="{BB962C8B-B14F-4D97-AF65-F5344CB8AC3E}">
        <p14:creationId xmlns:p14="http://schemas.microsoft.com/office/powerpoint/2010/main" val="15459216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Content Placeholder 2"/>
          <p:cNvSpPr>
            <a:spLocks noGrp="1"/>
          </p:cNvSpPr>
          <p:nvPr>
            <p:ph sz="half" idx="1"/>
          </p:nvPr>
        </p:nvSpPr>
        <p:spPr>
          <a:xfrm>
            <a:off x="813832"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Content Placeholder 3"/>
          <p:cNvSpPr>
            <a:spLocks noGrp="1"/>
          </p:cNvSpPr>
          <p:nvPr>
            <p:ph sz="half" idx="2"/>
          </p:nvPr>
        </p:nvSpPr>
        <p:spPr>
          <a:xfrm>
            <a:off x="8273958" y="2133602"/>
            <a:ext cx="7188848" cy="6034617"/>
          </a:xfrm>
        </p:spPr>
        <p:txBody>
          <a:bodyPr/>
          <a:lstStyle>
            <a:lvl1pPr>
              <a:defRPr sz="4400"/>
            </a:lvl1pPr>
            <a:lvl2pPr>
              <a:defRPr sz="3800"/>
            </a:lvl2pPr>
            <a:lvl3pPr>
              <a:defRPr sz="310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EEE0E17-1536-48C6-87E3-A861F0C00F04}" type="slidenum">
              <a:rPr lang="en-US" altLang="en-US"/>
              <a:pPr>
                <a:defRPr/>
              </a:pPr>
              <a:t>‹#›</a:t>
            </a:fld>
            <a:endParaRPr lang="en-US" altLang="en-US"/>
          </a:p>
        </p:txBody>
      </p:sp>
    </p:spTree>
    <p:extLst>
      <p:ext uri="{BB962C8B-B14F-4D97-AF65-F5344CB8AC3E}">
        <p14:creationId xmlns:p14="http://schemas.microsoft.com/office/powerpoint/2010/main" val="1931756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vi-VN"/>
          </a:p>
        </p:txBody>
      </p:sp>
      <p:sp>
        <p:nvSpPr>
          <p:cNvPr id="3" name="Text Placeholder 2"/>
          <p:cNvSpPr>
            <a:spLocks noGrp="1"/>
          </p:cNvSpPr>
          <p:nvPr>
            <p:ph type="body" idx="1"/>
          </p:nvPr>
        </p:nvSpPr>
        <p:spPr>
          <a:xfrm>
            <a:off x="813832" y="2046817"/>
            <a:ext cx="7191675"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4" name="Content Placeholder 3"/>
          <p:cNvSpPr>
            <a:spLocks noGrp="1"/>
          </p:cNvSpPr>
          <p:nvPr>
            <p:ph sz="half" idx="2"/>
          </p:nvPr>
        </p:nvSpPr>
        <p:spPr>
          <a:xfrm>
            <a:off x="813832" y="2899833"/>
            <a:ext cx="7191675"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5" name="Text Placeholder 4"/>
          <p:cNvSpPr>
            <a:spLocks noGrp="1"/>
          </p:cNvSpPr>
          <p:nvPr>
            <p:ph type="body" sz="quarter" idx="3"/>
          </p:nvPr>
        </p:nvSpPr>
        <p:spPr>
          <a:xfrm>
            <a:off x="8268307" y="2046817"/>
            <a:ext cx="7194500" cy="853016"/>
          </a:xfrm>
        </p:spPr>
        <p:txBody>
          <a:bodyPr anchor="b"/>
          <a:lstStyle>
            <a:lvl1pPr marL="0" indent="0">
              <a:buNone/>
              <a:defRPr sz="3800" b="1"/>
            </a:lvl1pPr>
            <a:lvl2pPr marL="718444" indent="0">
              <a:buNone/>
              <a:defRPr sz="3100" b="1"/>
            </a:lvl2pPr>
            <a:lvl3pPr marL="1436888" indent="0">
              <a:buNone/>
              <a:defRPr sz="2800" b="1"/>
            </a:lvl3pPr>
            <a:lvl4pPr marL="2155332" indent="0">
              <a:buNone/>
              <a:defRPr sz="2500" b="1"/>
            </a:lvl4pPr>
            <a:lvl5pPr marL="2873776" indent="0">
              <a:buNone/>
              <a:defRPr sz="2500" b="1"/>
            </a:lvl5pPr>
            <a:lvl6pPr marL="3592220" indent="0">
              <a:buNone/>
              <a:defRPr sz="2500" b="1"/>
            </a:lvl6pPr>
            <a:lvl7pPr marL="4310664" indent="0">
              <a:buNone/>
              <a:defRPr sz="2500" b="1"/>
            </a:lvl7pPr>
            <a:lvl8pPr marL="5029109" indent="0">
              <a:buNone/>
              <a:defRPr sz="2500" b="1"/>
            </a:lvl8pPr>
            <a:lvl9pPr marL="5747553" indent="0">
              <a:buNone/>
              <a:defRPr sz="2500" b="1"/>
            </a:lvl9pPr>
          </a:lstStyle>
          <a:p>
            <a:pPr lvl="0"/>
            <a:r>
              <a:rPr lang="en-US"/>
              <a:t>Click to edit Master text styles</a:t>
            </a:r>
          </a:p>
        </p:txBody>
      </p:sp>
      <p:sp>
        <p:nvSpPr>
          <p:cNvPr id="6" name="Content Placeholder 5"/>
          <p:cNvSpPr>
            <a:spLocks noGrp="1"/>
          </p:cNvSpPr>
          <p:nvPr>
            <p:ph sz="quarter" idx="4"/>
          </p:nvPr>
        </p:nvSpPr>
        <p:spPr>
          <a:xfrm>
            <a:off x="8268307" y="2899833"/>
            <a:ext cx="7194500" cy="5268384"/>
          </a:xfrm>
        </p:spPr>
        <p:txBody>
          <a:bodyPr/>
          <a:lstStyle>
            <a:lvl1pPr>
              <a:defRPr sz="3800"/>
            </a:lvl1pPr>
            <a:lvl2pPr>
              <a:defRPr sz="3100"/>
            </a:lvl2pPr>
            <a:lvl3pPr>
              <a:defRPr sz="2800"/>
            </a:lvl3pPr>
            <a:lvl4pPr>
              <a:defRPr sz="2500"/>
            </a:lvl4pPr>
            <a:lvl5pPr>
              <a:defRPr sz="2500"/>
            </a:lvl5pPr>
            <a:lvl6pPr>
              <a:defRPr sz="2500"/>
            </a:lvl6pPr>
            <a:lvl7pPr>
              <a:defRPr sz="2500"/>
            </a:lvl7pPr>
            <a:lvl8pPr>
              <a:defRPr sz="2500"/>
            </a:lvl8pPr>
            <a:lvl9pPr>
              <a:defRPr sz="2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830A47B-B3AA-4408-B89E-78641CC5715A}" type="slidenum">
              <a:rPr lang="en-US" altLang="en-US"/>
              <a:pPr>
                <a:defRPr/>
              </a:pPr>
              <a:t>‹#›</a:t>
            </a:fld>
            <a:endParaRPr lang="en-US" altLang="en-US"/>
          </a:p>
        </p:txBody>
      </p:sp>
    </p:spTree>
    <p:extLst>
      <p:ext uri="{BB962C8B-B14F-4D97-AF65-F5344CB8AC3E}">
        <p14:creationId xmlns:p14="http://schemas.microsoft.com/office/powerpoint/2010/main" val="3231286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vi-VN"/>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58D8FA65-B14B-4883-88C7-F7A3A55E9A2F}" type="slidenum">
              <a:rPr lang="en-US" altLang="en-US"/>
              <a:pPr>
                <a:defRPr/>
              </a:pPr>
              <a:t>‹#›</a:t>
            </a:fld>
            <a:endParaRPr lang="en-US" altLang="en-US"/>
          </a:p>
        </p:txBody>
      </p:sp>
    </p:spTree>
    <p:extLst>
      <p:ext uri="{BB962C8B-B14F-4D97-AF65-F5344CB8AC3E}">
        <p14:creationId xmlns:p14="http://schemas.microsoft.com/office/powerpoint/2010/main" val="1631497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8BE4F5-A3A4-4A0F-A638-D990D725B4CA}" type="slidenum">
              <a:rPr lang="en-US" altLang="en-US"/>
              <a:pPr>
                <a:defRPr/>
              </a:pPr>
              <a:t>‹#›</a:t>
            </a:fld>
            <a:endParaRPr lang="en-US" altLang="en-US"/>
          </a:p>
        </p:txBody>
      </p:sp>
    </p:spTree>
    <p:extLst>
      <p:ext uri="{BB962C8B-B14F-4D97-AF65-F5344CB8AC3E}">
        <p14:creationId xmlns:p14="http://schemas.microsoft.com/office/powerpoint/2010/main" val="7687294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3833" y="364067"/>
            <a:ext cx="5354902" cy="1549400"/>
          </a:xfrm>
        </p:spPr>
        <p:txBody>
          <a:bodyPr anchor="b"/>
          <a:lstStyle>
            <a:lvl1pPr algn="l">
              <a:defRPr sz="3100" b="1"/>
            </a:lvl1pPr>
          </a:lstStyle>
          <a:p>
            <a:r>
              <a:rPr lang="en-US"/>
              <a:t>Click to edit Master title style</a:t>
            </a:r>
            <a:endParaRPr lang="vi-VN"/>
          </a:p>
        </p:txBody>
      </p:sp>
      <p:sp>
        <p:nvSpPr>
          <p:cNvPr id="3" name="Content Placeholder 2"/>
          <p:cNvSpPr>
            <a:spLocks noGrp="1"/>
          </p:cNvSpPr>
          <p:nvPr>
            <p:ph idx="1"/>
          </p:nvPr>
        </p:nvSpPr>
        <p:spPr>
          <a:xfrm>
            <a:off x="6363713" y="364068"/>
            <a:ext cx="9099093" cy="7804151"/>
          </a:xfrm>
        </p:spPr>
        <p:txBody>
          <a:bodyPr/>
          <a:lstStyle>
            <a:lvl1pPr>
              <a:defRPr sz="5000"/>
            </a:lvl1pPr>
            <a:lvl2pPr>
              <a:defRPr sz="4400"/>
            </a:lvl2pPr>
            <a:lvl3pPr>
              <a:defRPr sz="3800"/>
            </a:lvl3pPr>
            <a:lvl4pPr>
              <a:defRPr sz="3100"/>
            </a:lvl4pPr>
            <a:lvl5pPr>
              <a:defRPr sz="3100"/>
            </a:lvl5pPr>
            <a:lvl6pPr>
              <a:defRPr sz="3100"/>
            </a:lvl6pPr>
            <a:lvl7pPr>
              <a:defRPr sz="3100"/>
            </a:lvl7pPr>
            <a:lvl8pPr>
              <a:defRPr sz="3100"/>
            </a:lvl8pPr>
            <a:lvl9pPr>
              <a:defRPr sz="31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vi-VN"/>
          </a:p>
        </p:txBody>
      </p:sp>
      <p:sp>
        <p:nvSpPr>
          <p:cNvPr id="4" name="Text Placeholder 3"/>
          <p:cNvSpPr>
            <a:spLocks noGrp="1"/>
          </p:cNvSpPr>
          <p:nvPr>
            <p:ph type="body" sz="half" idx="2"/>
          </p:nvPr>
        </p:nvSpPr>
        <p:spPr>
          <a:xfrm>
            <a:off x="813833" y="1913468"/>
            <a:ext cx="5354902" cy="6254751"/>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C99C05A-73D7-488D-87AE-9FA1D515BA90}" type="slidenum">
              <a:rPr lang="en-US" altLang="en-US"/>
              <a:pPr>
                <a:defRPr/>
              </a:pPr>
              <a:t>‹#›</a:t>
            </a:fld>
            <a:endParaRPr lang="en-US" altLang="en-US"/>
          </a:p>
        </p:txBody>
      </p:sp>
    </p:spTree>
    <p:extLst>
      <p:ext uri="{BB962C8B-B14F-4D97-AF65-F5344CB8AC3E}">
        <p14:creationId xmlns:p14="http://schemas.microsoft.com/office/powerpoint/2010/main" val="18394107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190335" y="6400801"/>
            <a:ext cx="9765983" cy="755651"/>
          </a:xfrm>
        </p:spPr>
        <p:txBody>
          <a:bodyPr anchor="b"/>
          <a:lstStyle>
            <a:lvl1pPr algn="l">
              <a:defRPr sz="3100" b="1"/>
            </a:lvl1pPr>
          </a:lstStyle>
          <a:p>
            <a:r>
              <a:rPr lang="en-US"/>
              <a:t>Click to edit Master title style</a:t>
            </a:r>
            <a:endParaRPr lang="vi-VN"/>
          </a:p>
        </p:txBody>
      </p:sp>
      <p:sp>
        <p:nvSpPr>
          <p:cNvPr id="3" name="Picture Placeholder 2"/>
          <p:cNvSpPr>
            <a:spLocks noGrp="1"/>
          </p:cNvSpPr>
          <p:nvPr>
            <p:ph type="pic" idx="1"/>
          </p:nvPr>
        </p:nvSpPr>
        <p:spPr>
          <a:xfrm>
            <a:off x="3190335" y="817033"/>
            <a:ext cx="9765983" cy="5486400"/>
          </a:xfrm>
        </p:spPr>
        <p:txBody>
          <a:bodyPr/>
          <a:lstStyle>
            <a:lvl1pPr marL="0" indent="0">
              <a:buNone/>
              <a:defRPr sz="5000"/>
            </a:lvl1pPr>
            <a:lvl2pPr marL="718444" indent="0">
              <a:buNone/>
              <a:defRPr sz="4400"/>
            </a:lvl2pPr>
            <a:lvl3pPr marL="1436888" indent="0">
              <a:buNone/>
              <a:defRPr sz="3800"/>
            </a:lvl3pPr>
            <a:lvl4pPr marL="2155332" indent="0">
              <a:buNone/>
              <a:defRPr sz="3100"/>
            </a:lvl4pPr>
            <a:lvl5pPr marL="2873776" indent="0">
              <a:buNone/>
              <a:defRPr sz="3100"/>
            </a:lvl5pPr>
            <a:lvl6pPr marL="3592220" indent="0">
              <a:buNone/>
              <a:defRPr sz="3100"/>
            </a:lvl6pPr>
            <a:lvl7pPr marL="4310664" indent="0">
              <a:buNone/>
              <a:defRPr sz="3100"/>
            </a:lvl7pPr>
            <a:lvl8pPr marL="5029109" indent="0">
              <a:buNone/>
              <a:defRPr sz="3100"/>
            </a:lvl8pPr>
            <a:lvl9pPr marL="5747553" indent="0">
              <a:buNone/>
              <a:defRPr sz="3100"/>
            </a:lvl9pPr>
          </a:lstStyle>
          <a:p>
            <a:pPr lvl="0"/>
            <a:endParaRPr lang="vi-VN" noProof="0"/>
          </a:p>
        </p:txBody>
      </p:sp>
      <p:sp>
        <p:nvSpPr>
          <p:cNvPr id="4" name="Text Placeholder 3"/>
          <p:cNvSpPr>
            <a:spLocks noGrp="1"/>
          </p:cNvSpPr>
          <p:nvPr>
            <p:ph type="body" sz="half" idx="2"/>
          </p:nvPr>
        </p:nvSpPr>
        <p:spPr>
          <a:xfrm>
            <a:off x="3190335" y="7156452"/>
            <a:ext cx="9765983" cy="1073149"/>
          </a:xfrm>
        </p:spPr>
        <p:txBody>
          <a:bodyPr/>
          <a:lstStyle>
            <a:lvl1pPr marL="0" indent="0">
              <a:buNone/>
              <a:defRPr sz="2200"/>
            </a:lvl1pPr>
            <a:lvl2pPr marL="718444" indent="0">
              <a:buNone/>
              <a:defRPr sz="1900"/>
            </a:lvl2pPr>
            <a:lvl3pPr marL="1436888" indent="0">
              <a:buNone/>
              <a:defRPr sz="1600"/>
            </a:lvl3pPr>
            <a:lvl4pPr marL="2155332" indent="0">
              <a:buNone/>
              <a:defRPr sz="1400"/>
            </a:lvl4pPr>
            <a:lvl5pPr marL="2873776" indent="0">
              <a:buNone/>
              <a:defRPr sz="1400"/>
            </a:lvl5pPr>
            <a:lvl6pPr marL="3592220" indent="0">
              <a:buNone/>
              <a:defRPr sz="1400"/>
            </a:lvl6pPr>
            <a:lvl7pPr marL="4310664" indent="0">
              <a:buNone/>
              <a:defRPr sz="1400"/>
            </a:lvl7pPr>
            <a:lvl8pPr marL="5029109" indent="0">
              <a:buNone/>
              <a:defRPr sz="1400"/>
            </a:lvl8pPr>
            <a:lvl9pPr marL="5747553" indent="0">
              <a:buNone/>
              <a:defRPr sz="14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2090DF4-68DF-4AAF-98F9-EB3836BAB8B4}" type="slidenum">
              <a:rPr lang="en-US" altLang="en-US"/>
              <a:pPr>
                <a:defRPr/>
              </a:pPr>
              <a:t>‹#›</a:t>
            </a:fld>
            <a:endParaRPr lang="en-US" altLang="en-US"/>
          </a:p>
        </p:txBody>
      </p:sp>
    </p:spTree>
    <p:extLst>
      <p:ext uri="{BB962C8B-B14F-4D97-AF65-F5344CB8AC3E}">
        <p14:creationId xmlns:p14="http://schemas.microsoft.com/office/powerpoint/2010/main" val="12588337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813832" y="366713"/>
            <a:ext cx="14648974" cy="152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ctr" anchorCtr="0" compatLnSpc="1">
            <a:prstTxWarp prst="textNoShape">
              <a:avLst/>
            </a:prstTxWarp>
          </a:bodyPr>
          <a:lstStyle/>
          <a:p>
            <a:pPr lvl="0"/>
            <a:r>
              <a:rPr lang="en-US" altLang="en-US"/>
              <a:t>Click to edit Master title style</a:t>
            </a:r>
          </a:p>
        </p:txBody>
      </p:sp>
      <p:sp>
        <p:nvSpPr>
          <p:cNvPr id="1027" name="Rectangle 3"/>
          <p:cNvSpPr>
            <a:spLocks noGrp="1" noChangeArrowheads="1"/>
          </p:cNvSpPr>
          <p:nvPr>
            <p:ph type="body" idx="1"/>
          </p:nvPr>
        </p:nvSpPr>
        <p:spPr bwMode="auto">
          <a:xfrm>
            <a:off x="813832" y="2133600"/>
            <a:ext cx="14648974" cy="6034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813832"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eaLnBrk="1" hangingPunct="1">
              <a:defRPr sz="22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5561185" y="8326438"/>
            <a:ext cx="5154269"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ctr" eaLnBrk="1" hangingPunct="1">
              <a:defRPr sz="22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11664924" y="8326438"/>
            <a:ext cx="3797882" cy="635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43689" tIns="71844" rIns="143689" bIns="71844" numCol="1" anchor="t" anchorCtr="0" compatLnSpc="1">
            <a:prstTxWarp prst="textNoShape">
              <a:avLst/>
            </a:prstTxWarp>
          </a:bodyPr>
          <a:lstStyle>
            <a:lvl1pPr algn="r" eaLnBrk="1" hangingPunct="1">
              <a:defRPr sz="2200"/>
            </a:lvl1pPr>
          </a:lstStyle>
          <a:p>
            <a:pPr>
              <a:defRPr/>
            </a:pPr>
            <a:fld id="{F4264759-E7CE-4A8C-955C-20DA2A50E45F}"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6900">
          <a:solidFill>
            <a:schemeClr val="tx2"/>
          </a:solidFill>
          <a:latin typeface="+mj-lt"/>
          <a:ea typeface="+mj-ea"/>
          <a:cs typeface="+mj-cs"/>
        </a:defRPr>
      </a:lvl1pPr>
      <a:lvl2pPr algn="ctr" rtl="0" eaLnBrk="0" fontAlgn="base" hangingPunct="0">
        <a:spcBef>
          <a:spcPct val="0"/>
        </a:spcBef>
        <a:spcAft>
          <a:spcPct val="0"/>
        </a:spcAft>
        <a:defRPr sz="6900">
          <a:solidFill>
            <a:schemeClr val="tx2"/>
          </a:solidFill>
          <a:latin typeface="Arial" charset="0"/>
        </a:defRPr>
      </a:lvl2pPr>
      <a:lvl3pPr algn="ctr" rtl="0" eaLnBrk="0" fontAlgn="base" hangingPunct="0">
        <a:spcBef>
          <a:spcPct val="0"/>
        </a:spcBef>
        <a:spcAft>
          <a:spcPct val="0"/>
        </a:spcAft>
        <a:defRPr sz="6900">
          <a:solidFill>
            <a:schemeClr val="tx2"/>
          </a:solidFill>
          <a:latin typeface="Arial" charset="0"/>
        </a:defRPr>
      </a:lvl3pPr>
      <a:lvl4pPr algn="ctr" rtl="0" eaLnBrk="0" fontAlgn="base" hangingPunct="0">
        <a:spcBef>
          <a:spcPct val="0"/>
        </a:spcBef>
        <a:spcAft>
          <a:spcPct val="0"/>
        </a:spcAft>
        <a:defRPr sz="6900">
          <a:solidFill>
            <a:schemeClr val="tx2"/>
          </a:solidFill>
          <a:latin typeface="Arial" charset="0"/>
        </a:defRPr>
      </a:lvl4pPr>
      <a:lvl5pPr algn="ctr" rtl="0" eaLnBrk="0" fontAlgn="base" hangingPunct="0">
        <a:spcBef>
          <a:spcPct val="0"/>
        </a:spcBef>
        <a:spcAft>
          <a:spcPct val="0"/>
        </a:spcAft>
        <a:defRPr sz="6900">
          <a:solidFill>
            <a:schemeClr val="tx2"/>
          </a:solidFill>
          <a:latin typeface="Arial" charset="0"/>
        </a:defRPr>
      </a:lvl5pPr>
      <a:lvl6pPr marL="718444" algn="ctr" rtl="0" fontAlgn="base">
        <a:spcBef>
          <a:spcPct val="0"/>
        </a:spcBef>
        <a:spcAft>
          <a:spcPct val="0"/>
        </a:spcAft>
        <a:defRPr sz="6900">
          <a:solidFill>
            <a:schemeClr val="tx2"/>
          </a:solidFill>
          <a:latin typeface="Arial" charset="0"/>
        </a:defRPr>
      </a:lvl6pPr>
      <a:lvl7pPr marL="1436888" algn="ctr" rtl="0" fontAlgn="base">
        <a:spcBef>
          <a:spcPct val="0"/>
        </a:spcBef>
        <a:spcAft>
          <a:spcPct val="0"/>
        </a:spcAft>
        <a:defRPr sz="6900">
          <a:solidFill>
            <a:schemeClr val="tx2"/>
          </a:solidFill>
          <a:latin typeface="Arial" charset="0"/>
        </a:defRPr>
      </a:lvl7pPr>
      <a:lvl8pPr marL="2155332" algn="ctr" rtl="0" fontAlgn="base">
        <a:spcBef>
          <a:spcPct val="0"/>
        </a:spcBef>
        <a:spcAft>
          <a:spcPct val="0"/>
        </a:spcAft>
        <a:defRPr sz="6900">
          <a:solidFill>
            <a:schemeClr val="tx2"/>
          </a:solidFill>
          <a:latin typeface="Arial" charset="0"/>
        </a:defRPr>
      </a:lvl8pPr>
      <a:lvl9pPr marL="2873776" algn="ctr" rtl="0" fontAlgn="base">
        <a:spcBef>
          <a:spcPct val="0"/>
        </a:spcBef>
        <a:spcAft>
          <a:spcPct val="0"/>
        </a:spcAft>
        <a:defRPr sz="6900">
          <a:solidFill>
            <a:schemeClr val="tx2"/>
          </a:solidFill>
          <a:latin typeface="Arial" charset="0"/>
        </a:defRPr>
      </a:lvl9pPr>
    </p:titleStyle>
    <p:bodyStyle>
      <a:lvl1pPr marL="538163" indent="-538163" algn="l" rtl="0" eaLnBrk="0" fontAlgn="base" hangingPunct="0">
        <a:spcBef>
          <a:spcPct val="20000"/>
        </a:spcBef>
        <a:spcAft>
          <a:spcPct val="0"/>
        </a:spcAft>
        <a:buChar char="•"/>
        <a:defRPr sz="5000">
          <a:solidFill>
            <a:schemeClr val="tx1"/>
          </a:solidFill>
          <a:latin typeface="+mn-lt"/>
          <a:ea typeface="+mn-ea"/>
          <a:cs typeface="+mn-cs"/>
        </a:defRPr>
      </a:lvl1pPr>
      <a:lvl2pPr marL="1166813" indent="-447675" algn="l" rtl="0" eaLnBrk="0" fontAlgn="base" hangingPunct="0">
        <a:spcBef>
          <a:spcPct val="20000"/>
        </a:spcBef>
        <a:spcAft>
          <a:spcPct val="0"/>
        </a:spcAft>
        <a:buChar char="–"/>
        <a:defRPr sz="4400">
          <a:solidFill>
            <a:schemeClr val="tx1"/>
          </a:solidFill>
          <a:latin typeface="+mn-lt"/>
        </a:defRPr>
      </a:lvl2pPr>
      <a:lvl3pPr marL="1795463" indent="-358775" algn="l" rtl="0" eaLnBrk="0" fontAlgn="base" hangingPunct="0">
        <a:spcBef>
          <a:spcPct val="20000"/>
        </a:spcBef>
        <a:spcAft>
          <a:spcPct val="0"/>
        </a:spcAft>
        <a:buChar char="•"/>
        <a:defRPr sz="3800">
          <a:solidFill>
            <a:schemeClr val="tx1"/>
          </a:solidFill>
          <a:latin typeface="+mn-lt"/>
        </a:defRPr>
      </a:lvl3pPr>
      <a:lvl4pPr marL="2513013" indent="-358775" algn="l" rtl="0" eaLnBrk="0" fontAlgn="base" hangingPunct="0">
        <a:spcBef>
          <a:spcPct val="20000"/>
        </a:spcBef>
        <a:spcAft>
          <a:spcPct val="0"/>
        </a:spcAft>
        <a:buChar char="–"/>
        <a:defRPr sz="3100">
          <a:solidFill>
            <a:schemeClr val="tx1"/>
          </a:solidFill>
          <a:latin typeface="+mn-lt"/>
        </a:defRPr>
      </a:lvl4pPr>
      <a:lvl5pPr marL="3232150" indent="-358775" algn="l" rtl="0" eaLnBrk="0" fontAlgn="base" hangingPunct="0">
        <a:spcBef>
          <a:spcPct val="20000"/>
        </a:spcBef>
        <a:spcAft>
          <a:spcPct val="0"/>
        </a:spcAft>
        <a:buChar char="»"/>
        <a:defRPr sz="3100">
          <a:solidFill>
            <a:schemeClr val="tx1"/>
          </a:solidFill>
          <a:latin typeface="+mn-lt"/>
        </a:defRPr>
      </a:lvl5pPr>
      <a:lvl6pPr marL="3951442" indent="-359222" algn="l" rtl="0" fontAlgn="base">
        <a:spcBef>
          <a:spcPct val="20000"/>
        </a:spcBef>
        <a:spcAft>
          <a:spcPct val="0"/>
        </a:spcAft>
        <a:buChar char="»"/>
        <a:defRPr sz="3100">
          <a:solidFill>
            <a:schemeClr val="tx1"/>
          </a:solidFill>
          <a:latin typeface="+mn-lt"/>
        </a:defRPr>
      </a:lvl6pPr>
      <a:lvl7pPr marL="4669887" indent="-359222" algn="l" rtl="0" fontAlgn="base">
        <a:spcBef>
          <a:spcPct val="20000"/>
        </a:spcBef>
        <a:spcAft>
          <a:spcPct val="0"/>
        </a:spcAft>
        <a:buChar char="»"/>
        <a:defRPr sz="3100">
          <a:solidFill>
            <a:schemeClr val="tx1"/>
          </a:solidFill>
          <a:latin typeface="+mn-lt"/>
        </a:defRPr>
      </a:lvl7pPr>
      <a:lvl8pPr marL="5388331" indent="-359222" algn="l" rtl="0" fontAlgn="base">
        <a:spcBef>
          <a:spcPct val="20000"/>
        </a:spcBef>
        <a:spcAft>
          <a:spcPct val="0"/>
        </a:spcAft>
        <a:buChar char="»"/>
        <a:defRPr sz="3100">
          <a:solidFill>
            <a:schemeClr val="tx1"/>
          </a:solidFill>
          <a:latin typeface="+mn-lt"/>
        </a:defRPr>
      </a:lvl8pPr>
      <a:lvl9pPr marL="6106775" indent="-359222" algn="l" rtl="0" fontAlgn="base">
        <a:spcBef>
          <a:spcPct val="20000"/>
        </a:spcBef>
        <a:spcAft>
          <a:spcPct val="0"/>
        </a:spcAft>
        <a:buChar char="»"/>
        <a:defRPr sz="3100">
          <a:solidFill>
            <a:schemeClr val="tx1"/>
          </a:solidFill>
          <a:latin typeface="+mn-lt"/>
        </a:defRPr>
      </a:lvl9pPr>
    </p:bodyStyle>
    <p:otherStyle>
      <a:defPPr>
        <a:defRPr lang="vi-VN"/>
      </a:defPPr>
      <a:lvl1pPr marL="0" algn="l" defTabSz="1436888" rtl="0" eaLnBrk="1" latinLnBrk="0" hangingPunct="1">
        <a:defRPr sz="2800" kern="1200">
          <a:solidFill>
            <a:schemeClr val="tx1"/>
          </a:solidFill>
          <a:latin typeface="+mn-lt"/>
          <a:ea typeface="+mn-ea"/>
          <a:cs typeface="+mn-cs"/>
        </a:defRPr>
      </a:lvl1pPr>
      <a:lvl2pPr marL="718444" algn="l" defTabSz="1436888" rtl="0" eaLnBrk="1" latinLnBrk="0" hangingPunct="1">
        <a:defRPr sz="2800" kern="1200">
          <a:solidFill>
            <a:schemeClr val="tx1"/>
          </a:solidFill>
          <a:latin typeface="+mn-lt"/>
          <a:ea typeface="+mn-ea"/>
          <a:cs typeface="+mn-cs"/>
        </a:defRPr>
      </a:lvl2pPr>
      <a:lvl3pPr marL="1436888" algn="l" defTabSz="1436888" rtl="0" eaLnBrk="1" latinLnBrk="0" hangingPunct="1">
        <a:defRPr sz="2800" kern="1200">
          <a:solidFill>
            <a:schemeClr val="tx1"/>
          </a:solidFill>
          <a:latin typeface="+mn-lt"/>
          <a:ea typeface="+mn-ea"/>
          <a:cs typeface="+mn-cs"/>
        </a:defRPr>
      </a:lvl3pPr>
      <a:lvl4pPr marL="2155332" algn="l" defTabSz="1436888" rtl="0" eaLnBrk="1" latinLnBrk="0" hangingPunct="1">
        <a:defRPr sz="2800" kern="1200">
          <a:solidFill>
            <a:schemeClr val="tx1"/>
          </a:solidFill>
          <a:latin typeface="+mn-lt"/>
          <a:ea typeface="+mn-ea"/>
          <a:cs typeface="+mn-cs"/>
        </a:defRPr>
      </a:lvl4pPr>
      <a:lvl5pPr marL="2873776" algn="l" defTabSz="1436888" rtl="0" eaLnBrk="1" latinLnBrk="0" hangingPunct="1">
        <a:defRPr sz="2800" kern="1200">
          <a:solidFill>
            <a:schemeClr val="tx1"/>
          </a:solidFill>
          <a:latin typeface="+mn-lt"/>
          <a:ea typeface="+mn-ea"/>
          <a:cs typeface="+mn-cs"/>
        </a:defRPr>
      </a:lvl5pPr>
      <a:lvl6pPr marL="3592220" algn="l" defTabSz="1436888" rtl="0" eaLnBrk="1" latinLnBrk="0" hangingPunct="1">
        <a:defRPr sz="2800" kern="1200">
          <a:solidFill>
            <a:schemeClr val="tx1"/>
          </a:solidFill>
          <a:latin typeface="+mn-lt"/>
          <a:ea typeface="+mn-ea"/>
          <a:cs typeface="+mn-cs"/>
        </a:defRPr>
      </a:lvl6pPr>
      <a:lvl7pPr marL="4310664" algn="l" defTabSz="1436888" rtl="0" eaLnBrk="1" latinLnBrk="0" hangingPunct="1">
        <a:defRPr sz="2800" kern="1200">
          <a:solidFill>
            <a:schemeClr val="tx1"/>
          </a:solidFill>
          <a:latin typeface="+mn-lt"/>
          <a:ea typeface="+mn-ea"/>
          <a:cs typeface="+mn-cs"/>
        </a:defRPr>
      </a:lvl7pPr>
      <a:lvl8pPr marL="5029109" algn="l" defTabSz="1436888" rtl="0" eaLnBrk="1" latinLnBrk="0" hangingPunct="1">
        <a:defRPr sz="2800" kern="1200">
          <a:solidFill>
            <a:schemeClr val="tx1"/>
          </a:solidFill>
          <a:latin typeface="+mn-lt"/>
          <a:ea typeface="+mn-ea"/>
          <a:cs typeface="+mn-cs"/>
        </a:defRPr>
      </a:lvl8pPr>
      <a:lvl9pPr marL="5747553" algn="l" defTabSz="1436888" rtl="0" eaLnBrk="1" latinLnBrk="0" hangingPunct="1">
        <a:defRPr sz="2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image" Target="../media/image3.png"/><Relationship Id="rId7" Type="http://schemas.openxmlformats.org/officeDocument/2006/relationships/image" Target="../media/image7.gif"/><Relationship Id="rId2" Type="http://schemas.openxmlformats.org/officeDocument/2006/relationships/image" Target="../media/image2.jpeg"/><Relationship Id="rId1" Type="http://schemas.openxmlformats.org/officeDocument/2006/relationships/slideLayout" Target="../slideLayouts/slideLayout7.xml"/><Relationship Id="rId6" Type="http://schemas.openxmlformats.org/officeDocument/2006/relationships/image" Target="../media/image6.gif"/><Relationship Id="rId5" Type="http://schemas.openxmlformats.org/officeDocument/2006/relationships/image" Target="../media/image5.wmf"/><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image" Target="../media/image13.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tags" Target="../tags/tag2.xml"/><Relationship Id="rId4" Type="http://schemas.openxmlformats.org/officeDocument/2006/relationships/image" Target="../media/image15.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0">
          <a:blip r:embed="rId2"/>
          <a:srcRect/>
          <a:stretch>
            <a:fillRect/>
          </a:stretch>
        </a:blipFill>
        <a:effectLst/>
      </p:bgPr>
    </p:bg>
    <p:spTree>
      <p:nvGrpSpPr>
        <p:cNvPr id="1" name=""/>
        <p:cNvGrpSpPr/>
        <p:nvPr/>
      </p:nvGrpSpPr>
      <p:grpSpPr>
        <a:xfrm>
          <a:off x="0" y="0"/>
          <a:ext cx="0" cy="0"/>
          <a:chOff x="0" y="0"/>
          <a:chExt cx="0" cy="0"/>
        </a:xfrm>
      </p:grpSpPr>
      <p:pic>
        <p:nvPicPr>
          <p:cNvPr id="2051" name="Pictur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677" y="5443538"/>
            <a:ext cx="2034580" cy="264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57" name="Text Box 14"/>
          <p:cNvSpPr txBox="1">
            <a:spLocks noChangeArrowheads="1"/>
          </p:cNvSpPr>
          <p:nvPr/>
        </p:nvSpPr>
        <p:spPr bwMode="auto">
          <a:xfrm>
            <a:off x="2783822" y="4343401"/>
            <a:ext cx="10928600" cy="1545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1800"/>
              </a:spcBef>
              <a:defRPr/>
            </a:pP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Môn</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Tiếng</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Việt</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a:t>
            </a:r>
            <a:r>
              <a:rPr lang="en-US" sz="4000" b="1" dirty="0" err="1">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lớp</a:t>
            </a:r>
            <a:r>
              <a:rPr lang="en-US" sz="40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 3</a:t>
            </a:r>
          </a:p>
          <a:p>
            <a:pPr algn="ctr" eaLnBrk="1" hangingPunct="1">
              <a:spcBef>
                <a:spcPts val="1800"/>
              </a:spcBef>
              <a:defRPr/>
            </a:pPr>
            <a:r>
              <a:rPr lang="en-US" sz="3600" b="1" dirty="0">
                <a:solidFill>
                  <a:srgbClr val="FF0000"/>
                </a:solidFill>
                <a:effectLst>
                  <a:outerShdw blurRad="38100" dist="38100" dir="2700000" algn="tl">
                    <a:srgbClr val="000000">
                      <a:alpha val="43137"/>
                    </a:srgbClr>
                  </a:outerShdw>
                </a:effectLst>
                <a:latin typeface="Times New Roman" pitchFamily="18" charset="0"/>
                <a:cs typeface="Times New Roman" pitchFamily="18" charset="0"/>
              </a:rPr>
              <a:t>ÔN TẬP VÀ ĐÁNH GIÁ CUỐI HỌC KÌ 1 (T5)</a:t>
            </a:r>
          </a:p>
        </p:txBody>
      </p:sp>
      <p:sp>
        <p:nvSpPr>
          <p:cNvPr id="2059" name="Text Box 17"/>
          <p:cNvSpPr txBox="1">
            <a:spLocks noChangeArrowheads="1"/>
          </p:cNvSpPr>
          <p:nvPr/>
        </p:nvSpPr>
        <p:spPr bwMode="auto">
          <a:xfrm>
            <a:off x="2480250" y="2057400"/>
            <a:ext cx="11471154" cy="1992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CHÀO MỪNG QUÝ THẦY CÔ</a:t>
            </a:r>
          </a:p>
          <a:p>
            <a:pPr algn="ctr" eaLnBrk="1" hangingPunct="1">
              <a:spcBef>
                <a:spcPts val="0"/>
              </a:spcBef>
              <a:defRPr/>
            </a:pPr>
            <a:r>
              <a:rPr lang="en-US" sz="6000" b="1">
                <a:solidFill>
                  <a:srgbClr val="0000CC"/>
                </a:solidFill>
                <a:effectLst>
                  <a:outerShdw blurRad="38100" dist="38100" dir="2700000" algn="tl">
                    <a:srgbClr val="000000">
                      <a:alpha val="43137"/>
                    </a:srgbClr>
                  </a:outerShdw>
                </a:effectLst>
                <a:latin typeface="Times New Roman" pitchFamily="18" charset="0"/>
              </a:rPr>
              <a:t>VỀ DỰ GIỜ THĂM LỚP</a:t>
            </a:r>
          </a:p>
        </p:txBody>
      </p:sp>
      <p:pic>
        <p:nvPicPr>
          <p:cNvPr id="2055" name="Picture 22" descr="bd21315_"/>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07784" y="6025199"/>
            <a:ext cx="5616086" cy="204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6"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flipV="1">
            <a:off x="1112658" y="331495"/>
            <a:ext cx="2081213" cy="26691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5" descr="POINSET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5400000">
            <a:off x="13122398" y="413107"/>
            <a:ext cx="2089150" cy="24980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7" descr="BƯỚM 58"/>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9961410">
            <a:off x="13131113" y="984250"/>
            <a:ext cx="1474263" cy="1922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60" name="Picture 8" descr="animal-14[1]"/>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rot="417220" flipH="1">
            <a:off x="2549684" y="5964239"/>
            <a:ext cx="1416132" cy="1030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 name="Picture 5" descr="POINSET3"/>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1238632" y="5111880"/>
            <a:ext cx="4334745" cy="30923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mph" presetSubtype="2" repeatCount="1000000" accel="36000" decel="20000" fill="hold" grpId="0" nodeType="withEffect">
                                  <p:stCondLst>
                                    <p:cond delay="0"/>
                                  </p:stCondLst>
                                  <p:childTnLst>
                                    <p:animClr clrSpc="rgb" dir="cw">
                                      <p:cBhvr override="childStyle">
                                        <p:cTn id="6" dur="4750" fill="hold"/>
                                        <p:tgtEl>
                                          <p:spTgt spid="2059"/>
                                        </p:tgtEl>
                                        <p:attrNameLst>
                                          <p:attrName>style.color</p:attrName>
                                        </p:attrNameLst>
                                      </p:cBhvr>
                                      <p:to>
                                        <a:srgbClr val="0000FF"/>
                                      </p:to>
                                    </p:animClr>
                                  </p:childTnLst>
                                </p:cTn>
                              </p:par>
                              <p:par>
                                <p:cTn id="7" presetID="21" presetClass="emph" presetSubtype="0" repeatCount="200000" fill="hold" grpId="1" nodeType="withEffect">
                                  <p:stCondLst>
                                    <p:cond delay="0"/>
                                  </p:stCondLst>
                                  <p:childTnLst>
                                    <p:animClr clrSpc="hsl" dir="cw">
                                      <p:cBhvr override="childStyle">
                                        <p:cTn id="8" dur="2000" fill="hold"/>
                                        <p:tgtEl>
                                          <p:spTgt spid="2059"/>
                                        </p:tgtEl>
                                        <p:attrNameLst>
                                          <p:attrName>style.color</p:attrName>
                                        </p:attrNameLst>
                                      </p:cBhvr>
                                      <p:by>
                                        <p:hsl h="7200000" s="0" l="0"/>
                                      </p:by>
                                    </p:animClr>
                                    <p:animClr clrSpc="hsl" dir="cw">
                                      <p:cBhvr>
                                        <p:cTn id="9" dur="2000" fill="hold"/>
                                        <p:tgtEl>
                                          <p:spTgt spid="2059"/>
                                        </p:tgtEl>
                                        <p:attrNameLst>
                                          <p:attrName>fillcolor</p:attrName>
                                        </p:attrNameLst>
                                      </p:cBhvr>
                                      <p:by>
                                        <p:hsl h="7200000" s="0" l="0"/>
                                      </p:by>
                                    </p:animClr>
                                    <p:animClr clrSpc="hsl" dir="cw">
                                      <p:cBhvr>
                                        <p:cTn id="10" dur="2000" fill="hold"/>
                                        <p:tgtEl>
                                          <p:spTgt spid="2059"/>
                                        </p:tgtEl>
                                        <p:attrNameLst>
                                          <p:attrName>stroke.color</p:attrName>
                                        </p:attrNameLst>
                                      </p:cBhvr>
                                      <p:by>
                                        <p:hsl h="7200000" s="0" l="0"/>
                                      </p:by>
                                    </p:animClr>
                                    <p:set>
                                      <p:cBhvr>
                                        <p:cTn id="11" dur="2000" fill="hold"/>
                                        <p:tgtEl>
                                          <p:spTgt spid="2059"/>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059" grpId="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6276638" cy="9144000"/>
          </a:xfrm>
          <a:prstGeom prst="rect">
            <a:avLst/>
          </a:prstGeom>
        </p:spPr>
        <p:style>
          <a:lnRef idx="2">
            <a:schemeClr val="dk1"/>
          </a:lnRef>
          <a:fillRef idx="1">
            <a:schemeClr val="lt1"/>
          </a:fillRef>
          <a:effectRef idx="0">
            <a:schemeClr val="dk1"/>
          </a:effectRef>
          <a:fontRef idx="minor">
            <a:schemeClr val="dk1"/>
          </a:fontRef>
        </p:style>
        <p:txBody>
          <a:bodyPr lIns="122018" tIns="61009" rIns="122018" bIns="61009" rtlCol="0" anchor="ctr"/>
          <a:lstStyle/>
          <a:p>
            <a:pPr algn="ctr"/>
            <a:endParaRPr lang="vi-VN"/>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081" y="0"/>
            <a:ext cx="16276638" cy="9144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3981297" y="2132892"/>
            <a:ext cx="6677387" cy="1477328"/>
          </a:xfrm>
          <a:prstGeom prst="rect">
            <a:avLst/>
          </a:prstGeom>
          <a:noFill/>
        </p:spPr>
        <p:txBody>
          <a:bodyPr wrap="none" lIns="122018" tIns="61009" rIns="122018" bIns="61009" rtlCol="0">
            <a:spAutoFit/>
          </a:bodyPr>
          <a:lstStyle/>
          <a:p>
            <a:r>
              <a:rPr lang="en-US" sz="8800" b="1" i="1" dirty="0">
                <a:solidFill>
                  <a:srgbClr val="ED7D31">
                    <a:lumMod val="50000"/>
                  </a:srgbClr>
                </a:solidFill>
                <a:latin typeface="Times New Roman" panose="02020603050405020304" pitchFamily="18" charset="0"/>
                <a:cs typeface="Times New Roman" panose="02020603050405020304" pitchFamily="18" charset="0"/>
              </a:rPr>
              <a:t>KHỞI ĐỘNG</a:t>
            </a:r>
          </a:p>
        </p:txBody>
      </p:sp>
    </p:spTree>
    <p:extLst>
      <p:ext uri="{BB962C8B-B14F-4D97-AF65-F5344CB8AC3E}">
        <p14:creationId xmlns:p14="http://schemas.microsoft.com/office/powerpoint/2010/main" val="3990998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794919" y="1266918"/>
            <a:ext cx="9540984"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ÔN TẬP VÀ ĐÁNH GIÁ CUỐI HỌC KÌ I (T5)</a:t>
            </a:r>
          </a:p>
        </p:txBody>
      </p:sp>
      <p:sp>
        <p:nvSpPr>
          <p:cNvPr id="2" name="Rectangle 1"/>
          <p:cNvSpPr/>
          <p:nvPr/>
        </p:nvSpPr>
        <p:spPr>
          <a:xfrm>
            <a:off x="594519" y="1904452"/>
            <a:ext cx="13966284" cy="677108"/>
          </a:xfrm>
          <a:prstGeom prst="rect">
            <a:avLst/>
          </a:prstGeom>
        </p:spPr>
        <p:txBody>
          <a:bodyPr wrap="square">
            <a:spAutoFit/>
          </a:bodyPr>
          <a:lstStyle/>
          <a:p>
            <a:pPr algn="just"/>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1: </a:t>
            </a:r>
            <a:r>
              <a:rPr lang="en-US" sz="3800" b="1" dirty="0" err="1">
                <a:solidFill>
                  <a:srgbClr val="0000CC"/>
                </a:solidFill>
                <a:latin typeface="Times New Roman" pitchFamily="18" charset="0"/>
                <a:cs typeface="Times New Roman" pitchFamily="18" charset="0"/>
              </a:rPr>
              <a:t>Quan</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sát</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tranh</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và</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nêu</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nội</a:t>
            </a:r>
            <a:r>
              <a:rPr lang="en-US" sz="3800" b="1" dirty="0">
                <a:solidFill>
                  <a:srgbClr val="0000CC"/>
                </a:solidFill>
                <a:latin typeface="Times New Roman" pitchFamily="18" charset="0"/>
                <a:cs typeface="Times New Roman" pitchFamily="18" charset="0"/>
              </a:rPr>
              <a:t> dung </a:t>
            </a:r>
            <a:r>
              <a:rPr lang="en-US" sz="3800" b="1" dirty="0" err="1">
                <a:solidFill>
                  <a:srgbClr val="0000CC"/>
                </a:solidFill>
                <a:latin typeface="Times New Roman" pitchFamily="18" charset="0"/>
                <a:cs typeface="Times New Roman" pitchFamily="18" charset="0"/>
              </a:rPr>
              <a:t>từng</a:t>
            </a:r>
            <a:r>
              <a:rPr lang="en-US" sz="3800" b="1" dirty="0">
                <a:solidFill>
                  <a:srgbClr val="0000CC"/>
                </a:solidFill>
                <a:latin typeface="Times New Roman" pitchFamily="18" charset="0"/>
                <a:cs typeface="Times New Roman" pitchFamily="18" charset="0"/>
              </a:rPr>
              <a:t> </a:t>
            </a:r>
            <a:r>
              <a:rPr lang="en-US" sz="3800" b="1" dirty="0" err="1">
                <a:solidFill>
                  <a:srgbClr val="0000CC"/>
                </a:solidFill>
                <a:latin typeface="Times New Roman" pitchFamily="18" charset="0"/>
                <a:cs typeface="Times New Roman" pitchFamily="18" charset="0"/>
              </a:rPr>
              <a:t>tranh</a:t>
            </a:r>
            <a:endParaRPr lang="en-US" sz="3800" b="1" dirty="0">
              <a:solidFill>
                <a:srgbClr val="0000CC"/>
              </a:solidFill>
              <a:latin typeface="Times New Roman" pitchFamily="18" charset="0"/>
              <a:cs typeface="Times New Roman" pitchFamily="18" charset="0"/>
            </a:endParaRPr>
          </a:p>
        </p:txBody>
      </p:sp>
      <p:sp>
        <p:nvSpPr>
          <p:cNvPr id="6" name="Oval Callout 5"/>
          <p:cNvSpPr/>
          <p:nvPr/>
        </p:nvSpPr>
        <p:spPr>
          <a:xfrm>
            <a:off x="0" y="3505200"/>
            <a:ext cx="5837238" cy="4953000"/>
          </a:xfrm>
          <a:prstGeom prst="wedgeEllipseCallout">
            <a:avLst>
              <a:gd name="adj1" fmla="val -49733"/>
              <a:gd name="adj2" fmla="val 63213"/>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err="1">
                <a:solidFill>
                  <a:schemeClr val="tx1"/>
                </a:solidFill>
                <a:latin typeface="Times New Roman" panose="02020603050405020304" pitchFamily="18" charset="0"/>
                <a:cs typeface="Times New Roman" panose="02020603050405020304" pitchFamily="18" charset="0"/>
              </a:rPr>
              <a:t>Hãy</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thảo</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luận</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nhóm</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đôi</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và</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nêu</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nội</a:t>
            </a:r>
            <a:r>
              <a:rPr lang="en-US" sz="3600" dirty="0">
                <a:solidFill>
                  <a:schemeClr val="tx1"/>
                </a:solidFill>
                <a:latin typeface="Times New Roman" panose="02020603050405020304" pitchFamily="18" charset="0"/>
                <a:cs typeface="Times New Roman" panose="02020603050405020304" pitchFamily="18" charset="0"/>
              </a:rPr>
              <a:t> dung </a:t>
            </a:r>
            <a:r>
              <a:rPr lang="en-US" sz="3600" dirty="0" err="1">
                <a:solidFill>
                  <a:schemeClr val="tx1"/>
                </a:solidFill>
                <a:latin typeface="Times New Roman" panose="02020603050405020304" pitchFamily="18" charset="0"/>
                <a:cs typeface="Times New Roman" panose="02020603050405020304" pitchFamily="18" charset="0"/>
              </a:rPr>
              <a:t>từng</a:t>
            </a:r>
            <a:r>
              <a:rPr lang="en-US" sz="3600" dirty="0">
                <a:solidFill>
                  <a:schemeClr val="tx1"/>
                </a:solidFill>
                <a:latin typeface="Times New Roman" panose="02020603050405020304" pitchFamily="18" charset="0"/>
                <a:cs typeface="Times New Roman" panose="02020603050405020304" pitchFamily="18" charset="0"/>
              </a:rPr>
              <a:t> </a:t>
            </a:r>
            <a:r>
              <a:rPr lang="en-US" sz="3600" dirty="0" err="1">
                <a:solidFill>
                  <a:schemeClr val="tx1"/>
                </a:solidFill>
                <a:latin typeface="Times New Roman" panose="02020603050405020304" pitchFamily="18" charset="0"/>
                <a:cs typeface="Times New Roman" panose="02020603050405020304" pitchFamily="18" charset="0"/>
              </a:rPr>
              <a:t>tranh</a:t>
            </a:r>
            <a:endParaRPr lang="en-US" sz="3600" dirty="0">
              <a:solidFill>
                <a:schemeClr val="tx1"/>
              </a:solidFill>
              <a:latin typeface="Times New Roman" panose="02020603050405020304" pitchFamily="18" charset="0"/>
              <a:cs typeface="Times New Roman" panose="02020603050405020304" pitchFamily="18" charset="0"/>
            </a:endParaRPr>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65938" y="2895600"/>
            <a:ext cx="9410700" cy="623130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84934910"/>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circle(in)">
                                      <p:cBhvr>
                                        <p:cTn id="12" dur="20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circle(in)">
                                      <p:cBhvr>
                                        <p:cTn id="1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9" name="Text Box 14"/>
          <p:cNvSpPr txBox="1">
            <a:spLocks noChangeArrowheads="1"/>
          </p:cNvSpPr>
          <p:nvPr/>
        </p:nvSpPr>
        <p:spPr bwMode="auto">
          <a:xfrm>
            <a:off x="3794919" y="1266918"/>
            <a:ext cx="9540984"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ÔN TẬP VÀ ĐÁNH GIÁ CUỐI HỌC KÌ I (T5)</a:t>
            </a:r>
          </a:p>
        </p:txBody>
      </p:sp>
      <p:sp>
        <p:nvSpPr>
          <p:cNvPr id="2" name="Rectangle 1"/>
          <p:cNvSpPr/>
          <p:nvPr/>
        </p:nvSpPr>
        <p:spPr>
          <a:xfrm>
            <a:off x="594519" y="1904452"/>
            <a:ext cx="13966284" cy="1231106"/>
          </a:xfrm>
          <a:prstGeom prst="rect">
            <a:avLst/>
          </a:prstGeom>
        </p:spPr>
        <p:txBody>
          <a:bodyPr wrap="square">
            <a:spAutoFit/>
          </a:bodyPr>
          <a:lstStyle/>
          <a:p>
            <a:r>
              <a:rPr lang="en-US" sz="3800" b="1" dirty="0" err="1">
                <a:solidFill>
                  <a:srgbClr val="0000CC"/>
                </a:solidFill>
                <a:latin typeface="Times New Roman" pitchFamily="18" charset="0"/>
                <a:cs typeface="Times New Roman" pitchFamily="18" charset="0"/>
              </a:rPr>
              <a:t>Bài</a:t>
            </a:r>
            <a:r>
              <a:rPr lang="en-US" sz="3800" b="1" dirty="0">
                <a:solidFill>
                  <a:srgbClr val="0000CC"/>
                </a:solidFill>
                <a:latin typeface="Times New Roman" pitchFamily="18" charset="0"/>
                <a:cs typeface="Times New Roman" pitchFamily="18" charset="0"/>
              </a:rPr>
              <a:t> 2: </a:t>
            </a:r>
            <a:r>
              <a:rPr lang="en-US" sz="3600" b="1" dirty="0" err="1">
                <a:solidFill>
                  <a:srgbClr val="FF0000"/>
                </a:solidFill>
                <a:latin typeface="Times New Roman" pitchFamily="18" charset="0"/>
                <a:cs typeface="Times New Roman" pitchFamily="18" charset="0"/>
              </a:rPr>
              <a:t>Kể</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lại</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được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thể</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hiện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trong</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các</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tranh</a:t>
            </a:r>
            <a:r>
              <a:rPr lang="en-US" sz="3600" b="1" dirty="0">
                <a:solidFill>
                  <a:srgbClr val="FF0000"/>
                </a:solidFill>
                <a:latin typeface="Times New Roman" pitchFamily="18" charset="0"/>
                <a:cs typeface="Times New Roman" pitchFamily="18" charset="0"/>
              </a:rPr>
              <a:t> ở </a:t>
            </a:r>
            <a:r>
              <a:rPr lang="en-US" sz="3600" b="1" dirty="0" err="1">
                <a:solidFill>
                  <a:srgbClr val="FF0000"/>
                </a:solidFill>
                <a:latin typeface="Times New Roman" pitchFamily="18" charset="0"/>
                <a:cs typeface="Times New Roman" pitchFamily="18" charset="0"/>
              </a:rPr>
              <a:t>trên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và</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đặt</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tên</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cho</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câu</a:t>
            </a:r>
            <a:r>
              <a:rPr lang="en-US" sz="3600" b="1" dirty="0">
                <a:solidFill>
                  <a:srgbClr val="FF0000"/>
                </a:solidFill>
                <a:latin typeface="Times New Roman" pitchFamily="18" charset="0"/>
                <a:cs typeface="Times New Roman" pitchFamily="18" charset="0"/>
              </a:rPr>
              <a:t> </a:t>
            </a:r>
            <a:r>
              <a:rPr lang="en-US" sz="3600" b="1" dirty="0" err="1">
                <a:solidFill>
                  <a:srgbClr val="FF0000"/>
                </a:solidFill>
                <a:latin typeface="Times New Roman" pitchFamily="18" charset="0"/>
                <a:cs typeface="Times New Roman" pitchFamily="18" charset="0"/>
              </a:rPr>
              <a:t>chuyện</a:t>
            </a:r>
            <a:endParaRPr lang="en-US" sz="3600" b="1" dirty="0">
              <a:solidFill>
                <a:srgbClr val="FF0000"/>
              </a:solidFill>
              <a:latin typeface="Times New Roman" pitchFamily="18" charset="0"/>
              <a:cs typeface="Times New Roman" pitchFamily="18" charset="0"/>
            </a:endParaRPr>
          </a:p>
        </p:txBody>
      </p:sp>
      <p:sp>
        <p:nvSpPr>
          <p:cNvPr id="4" name="Rounded Rectangle 3"/>
          <p:cNvSpPr/>
          <p:nvPr/>
        </p:nvSpPr>
        <p:spPr>
          <a:xfrm>
            <a:off x="4617134" y="2971800"/>
            <a:ext cx="5640251" cy="9906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err="1">
                <a:solidFill>
                  <a:schemeClr val="tx1"/>
                </a:solidFill>
                <a:latin typeface="Times New Roman" panose="02020603050405020304" pitchFamily="18" charset="0"/>
                <a:cs typeface="Times New Roman" panose="02020603050405020304" pitchFamily="18" charset="0"/>
              </a:rPr>
              <a:t>Tên</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câu</a:t>
            </a:r>
            <a:r>
              <a:rPr lang="en-US" sz="3200" dirty="0">
                <a:solidFill>
                  <a:schemeClr val="tx1"/>
                </a:solidFill>
                <a:latin typeface="Times New Roman" panose="02020603050405020304" pitchFamily="18" charset="0"/>
                <a:cs typeface="Times New Roman" panose="02020603050405020304" pitchFamily="18" charset="0"/>
              </a:rPr>
              <a:t> </a:t>
            </a:r>
            <a:r>
              <a:rPr lang="en-US" sz="3200" dirty="0" err="1">
                <a:solidFill>
                  <a:schemeClr val="tx1"/>
                </a:solidFill>
                <a:latin typeface="Times New Roman" panose="02020603050405020304" pitchFamily="18" charset="0"/>
                <a:cs typeface="Times New Roman" panose="02020603050405020304" pitchFamily="18" charset="0"/>
              </a:rPr>
              <a:t>chuyện</a:t>
            </a:r>
            <a:r>
              <a:rPr lang="en-US" sz="3200" dirty="0">
                <a:solidFill>
                  <a:schemeClr val="tx1"/>
                </a:solidFill>
                <a:latin typeface="Times New Roman" panose="02020603050405020304" pitchFamily="18" charset="0"/>
                <a:cs typeface="Times New Roman" panose="02020603050405020304" pitchFamily="18" charset="0"/>
              </a:rPr>
              <a:t>: </a:t>
            </a:r>
          </a:p>
          <a:p>
            <a:pPr algn="ctr"/>
            <a:r>
              <a:rPr lang="en-US" sz="3200" b="1" dirty="0" err="1">
                <a:solidFill>
                  <a:schemeClr val="tx1"/>
                </a:solidFill>
                <a:latin typeface="Times New Roman" panose="02020603050405020304" pitchFamily="18" charset="0"/>
                <a:cs typeface="Times New Roman" panose="02020603050405020304" pitchFamily="18" charset="0"/>
              </a:rPr>
              <a:t>Nhớ</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người</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trồng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cây</a:t>
            </a:r>
            <a:r>
              <a:rPr lang="en-US" sz="3200" b="1" dirty="0">
                <a:solidFill>
                  <a:schemeClr val="tx1"/>
                </a:solidFill>
                <a:latin typeface="Times New Roman" panose="02020603050405020304" pitchFamily="18" charset="0"/>
                <a:cs typeface="Times New Roman" panose="02020603050405020304" pitchFamily="18" charset="0"/>
              </a:rPr>
              <a:t> / </a:t>
            </a:r>
            <a:r>
              <a:rPr lang="en-US" sz="3200" b="1" dirty="0" err="1">
                <a:solidFill>
                  <a:schemeClr val="tx1"/>
                </a:solidFill>
                <a:latin typeface="Times New Roman" panose="02020603050405020304" pitchFamily="18" charset="0"/>
                <a:cs typeface="Times New Roman" panose="02020603050405020304" pitchFamily="18" charset="0"/>
              </a:rPr>
              <a:t>Ông</a:t>
            </a:r>
            <a:r>
              <a:rPr lang="en-US" sz="3200" b="1" dirty="0">
                <a:solidFill>
                  <a:schemeClr val="tx1"/>
                </a:solidFill>
                <a:latin typeface="Times New Roman" panose="02020603050405020304" pitchFamily="18" charset="0"/>
                <a:cs typeface="Times New Roman" panose="02020603050405020304" pitchFamily="18" charset="0"/>
              </a:rPr>
              <a:t> </a:t>
            </a:r>
            <a:r>
              <a:rPr lang="en-US" sz="3200" b="1" dirty="0" err="1">
                <a:solidFill>
                  <a:schemeClr val="tx1"/>
                </a:solidFill>
                <a:latin typeface="Times New Roman" panose="02020603050405020304" pitchFamily="18" charset="0"/>
                <a:cs typeface="Times New Roman" panose="02020603050405020304" pitchFamily="18" charset="0"/>
              </a:rPr>
              <a:t>tôi</a:t>
            </a:r>
            <a:endParaRPr lang="en-US" sz="3200" b="1" dirty="0">
              <a:solidFill>
                <a:schemeClr val="tx1"/>
              </a:solidFill>
              <a:latin typeface="Times New Roman" panose="02020603050405020304" pitchFamily="18" charset="0"/>
              <a:cs typeface="Times New Roman" panose="02020603050405020304"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519" y="4186237"/>
            <a:ext cx="3200400" cy="259556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5" name="Rectangle 4"/>
          <p:cNvSpPr/>
          <p:nvPr/>
        </p:nvSpPr>
        <p:spPr>
          <a:xfrm>
            <a:off x="4068763" y="4248835"/>
            <a:ext cx="10698956" cy="1938992"/>
          </a:xfrm>
          <a:prstGeom prst="rect">
            <a:avLst/>
          </a:prstGeom>
        </p:spPr>
        <p:txBody>
          <a:bodyPr wrap="square">
            <a:spAutoFit/>
          </a:bodyPr>
          <a:lstStyle/>
          <a:p>
            <a:r>
              <a:rPr lang="nl-NL" sz="4000" i="1" dirty="0">
                <a:latin typeface="Times New Roman" panose="02020603050405020304" pitchFamily="18" charset="0"/>
                <a:cs typeface="Times New Roman" panose="02020603050405020304" pitchFamily="18" charset="0"/>
              </a:rPr>
              <a:t>Tranh 1: Nhà tôi có vườn cây ăn quả xum xuê. Từ khi tôi còn bé tí, ông tôi đã làm vườn, trồng các loại cây ăn quả.</a:t>
            </a:r>
            <a:endParaRPr lang="en-US" sz="4000" dirty="0">
              <a:latin typeface="Times New Roman" panose="02020603050405020304" pitchFamily="18" charset="0"/>
              <a:cs typeface="Times New Roman" panose="02020603050405020304" pitchFamily="18" charset="0"/>
            </a:endParaRPr>
          </a:p>
        </p:txBody>
      </p:sp>
      <p:sp>
        <p:nvSpPr>
          <p:cNvPr id="7" name="Rectangle 6"/>
          <p:cNvSpPr/>
          <p:nvPr/>
        </p:nvSpPr>
        <p:spPr>
          <a:xfrm>
            <a:off x="4098351" y="7186879"/>
            <a:ext cx="10462452" cy="1323439"/>
          </a:xfrm>
          <a:prstGeom prst="rect">
            <a:avLst/>
          </a:prstGeom>
        </p:spPr>
        <p:txBody>
          <a:bodyPr wrap="square">
            <a:spAutoFit/>
          </a:bodyPr>
          <a:lstStyle/>
          <a:p>
            <a:r>
              <a:rPr lang="nl-NL" sz="4000" i="1" dirty="0">
                <a:latin typeface="Times New Roman" panose="02020603050405020304" pitchFamily="18" charset="0"/>
                <a:cs typeface="Times New Roman" panose="02020603050405020304" pitchFamily="18" charset="0"/>
              </a:rPr>
              <a:t>Tranh 2: Thỉnh thoảng ông bế tôi ra vườn đi dạo. Ông nói cho tôi biết tên từng loại cây trong vườn.</a:t>
            </a:r>
            <a:endParaRPr lang="en-US" sz="4000" dirty="0">
              <a:latin typeface="Times New Roman" panose="02020603050405020304" pitchFamily="18" charset="0"/>
              <a:cs typeface="Times New Roman" panose="02020603050405020304" pitchFamily="18" charset="0"/>
            </a:endParaRP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94519" y="6781800"/>
            <a:ext cx="3087956" cy="2133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052"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905" y="4173757"/>
            <a:ext cx="3180013" cy="26080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4098351" y="4464721"/>
            <a:ext cx="11126568" cy="2308324"/>
          </a:xfrm>
          <a:prstGeom prst="rect">
            <a:avLst/>
          </a:prstGeom>
        </p:spPr>
        <p:txBody>
          <a:bodyPr wrap="square">
            <a:spAutoFit/>
          </a:bodyPr>
          <a:lstStyle/>
          <a:p>
            <a:r>
              <a:rPr lang="nl-NL" sz="3600" i="1" dirty="0">
                <a:latin typeface="Times New Roman" panose="02020603050405020304" pitchFamily="18" charset="0"/>
                <a:cs typeface="Times New Roman" panose="02020603050405020304" pitchFamily="18" charset="0"/>
              </a:rPr>
              <a:t>Tranh 3: Cây cối trong vườn ngày một vươn cao và tôi thì ngày một khôn lớn. Tôi đã biết theo ông ra vườn chăm sóc từng gốc cây. Ông nhổ cỏ, vun gốc cho cây. Ông hướng dẫn tôi tưới nước cho cây. Làm việc cùng ông thật là vui. </a:t>
            </a:r>
            <a:endParaRPr lang="en-US" sz="3600" dirty="0">
              <a:latin typeface="Times New Roman" panose="02020603050405020304" pitchFamily="18" charset="0"/>
              <a:cs typeface="Times New Roman" panose="02020603050405020304" pitchFamily="18" charset="0"/>
            </a:endParaRPr>
          </a:p>
        </p:txBody>
      </p:sp>
      <p:pic>
        <p:nvPicPr>
          <p:cNvPr id="2053" name="Picture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4905" y="6858000"/>
            <a:ext cx="3208792" cy="203900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9" name="Rectangle 8"/>
          <p:cNvSpPr/>
          <p:nvPr/>
        </p:nvSpPr>
        <p:spPr>
          <a:xfrm>
            <a:off x="4098351" y="6858000"/>
            <a:ext cx="10669368" cy="2308324"/>
          </a:xfrm>
          <a:prstGeom prst="rect">
            <a:avLst/>
          </a:prstGeom>
        </p:spPr>
        <p:txBody>
          <a:bodyPr wrap="square">
            <a:spAutoFit/>
          </a:bodyPr>
          <a:lstStyle/>
          <a:p>
            <a:r>
              <a:rPr lang="nl-NL" sz="3600" i="1" dirty="0">
                <a:latin typeface="Times New Roman" panose="02020603050405020304" pitchFamily="18" charset="0"/>
                <a:cs typeface="Times New Roman" panose="02020603050405020304" pitchFamily="18" charset="0"/>
              </a:rPr>
              <a:t>Tranh 4: Bây giờ, cây trong vườn ông trồng đã trĩu quả, đền ơn người trồng và chăm bón. Ông hái cho tôi những trái cây đầu mùa thơm ngon nhất. Ông ơi, cháu cảm ơn ông – người trồng cây  cho cháu hái quả ngọt. </a:t>
            </a:r>
            <a:endParaRPr lang="en-US" sz="3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1689262"/>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circle(in)">
                                      <p:cBhvr>
                                        <p:cTn id="12" dur="20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2050"/>
                                        </p:tgtEl>
                                        <p:attrNameLst>
                                          <p:attrName>style.visibility</p:attrName>
                                        </p:attrNameLst>
                                      </p:cBhvr>
                                      <p:to>
                                        <p:strVal val="visible"/>
                                      </p:to>
                                    </p:set>
                                    <p:anim calcmode="lin" valueType="num">
                                      <p:cBhvr additive="base">
                                        <p:cTn id="17" dur="500" fill="hold"/>
                                        <p:tgtEl>
                                          <p:spTgt spid="2050"/>
                                        </p:tgtEl>
                                        <p:attrNameLst>
                                          <p:attrName>ppt_x</p:attrName>
                                        </p:attrNameLst>
                                      </p:cBhvr>
                                      <p:tavLst>
                                        <p:tav tm="0">
                                          <p:val>
                                            <p:strVal val="#ppt_x"/>
                                          </p:val>
                                        </p:tav>
                                        <p:tav tm="100000">
                                          <p:val>
                                            <p:strVal val="#ppt_x"/>
                                          </p:val>
                                        </p:tav>
                                      </p:tavLst>
                                    </p:anim>
                                    <p:anim calcmode="lin" valueType="num">
                                      <p:cBhvr additive="base">
                                        <p:cTn id="18" dur="500" fill="hold"/>
                                        <p:tgtEl>
                                          <p:spTgt spid="2050"/>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051"/>
                                        </p:tgtEl>
                                        <p:attrNameLst>
                                          <p:attrName>style.visibility</p:attrName>
                                        </p:attrNameLst>
                                      </p:cBhvr>
                                      <p:to>
                                        <p:strVal val="visible"/>
                                      </p:to>
                                    </p:set>
                                    <p:anim calcmode="lin" valueType="num">
                                      <p:cBhvr additive="base">
                                        <p:cTn id="27" dur="500" fill="hold"/>
                                        <p:tgtEl>
                                          <p:spTgt spid="2051"/>
                                        </p:tgtEl>
                                        <p:attrNameLst>
                                          <p:attrName>ppt_x</p:attrName>
                                        </p:attrNameLst>
                                      </p:cBhvr>
                                      <p:tavLst>
                                        <p:tav tm="0">
                                          <p:val>
                                            <p:strVal val="#ppt_x"/>
                                          </p:val>
                                        </p:tav>
                                        <p:tav tm="100000">
                                          <p:val>
                                            <p:strVal val="#ppt_x"/>
                                          </p:val>
                                        </p:tav>
                                      </p:tavLst>
                                    </p:anim>
                                    <p:anim calcmode="lin" valueType="num">
                                      <p:cBhvr additive="base">
                                        <p:cTn id="28" dur="500" fill="hold"/>
                                        <p:tgtEl>
                                          <p:spTgt spid="2051"/>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barn(inVertical)">
                                      <p:cBhvr>
                                        <p:cTn id="33" dur="5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xit" presetSubtype="0" fill="hold" nodeType="clickEffect">
                                  <p:stCondLst>
                                    <p:cond delay="0"/>
                                  </p:stCondLst>
                                  <p:childTnLst>
                                    <p:animEffect transition="out" filter="fade">
                                      <p:cBhvr>
                                        <p:cTn id="37" dur="500"/>
                                        <p:tgtEl>
                                          <p:spTgt spid="2050"/>
                                        </p:tgtEl>
                                      </p:cBhvr>
                                    </p:animEffect>
                                    <p:set>
                                      <p:cBhvr>
                                        <p:cTn id="38" dur="1" fill="hold">
                                          <p:stCondLst>
                                            <p:cond delay="499"/>
                                          </p:stCondLst>
                                        </p:cTn>
                                        <p:tgtEl>
                                          <p:spTgt spid="2050"/>
                                        </p:tgtEl>
                                        <p:attrNameLst>
                                          <p:attrName>style.visibility</p:attrName>
                                        </p:attrNameLst>
                                      </p:cBhvr>
                                      <p:to>
                                        <p:strVal val="hidden"/>
                                      </p:to>
                                    </p:set>
                                  </p:childTnLst>
                                </p:cTn>
                              </p:par>
                              <p:par>
                                <p:cTn id="39" presetID="2" presetClass="entr" presetSubtype="4" fill="hold" nodeType="withEffect">
                                  <p:stCondLst>
                                    <p:cond delay="0"/>
                                  </p:stCondLst>
                                  <p:childTnLst>
                                    <p:set>
                                      <p:cBhvr>
                                        <p:cTn id="40" dur="1" fill="hold">
                                          <p:stCondLst>
                                            <p:cond delay="0"/>
                                          </p:stCondLst>
                                        </p:cTn>
                                        <p:tgtEl>
                                          <p:spTgt spid="2052"/>
                                        </p:tgtEl>
                                        <p:attrNameLst>
                                          <p:attrName>style.visibility</p:attrName>
                                        </p:attrNameLst>
                                      </p:cBhvr>
                                      <p:to>
                                        <p:strVal val="visible"/>
                                      </p:to>
                                    </p:set>
                                    <p:anim calcmode="lin" valueType="num">
                                      <p:cBhvr additive="base">
                                        <p:cTn id="41" dur="500" fill="hold"/>
                                        <p:tgtEl>
                                          <p:spTgt spid="2052"/>
                                        </p:tgtEl>
                                        <p:attrNameLst>
                                          <p:attrName>ppt_x</p:attrName>
                                        </p:attrNameLst>
                                      </p:cBhvr>
                                      <p:tavLst>
                                        <p:tav tm="0">
                                          <p:val>
                                            <p:strVal val="#ppt_x"/>
                                          </p:val>
                                        </p:tav>
                                        <p:tav tm="100000">
                                          <p:val>
                                            <p:strVal val="#ppt_x"/>
                                          </p:val>
                                        </p:tav>
                                      </p:tavLst>
                                    </p:anim>
                                    <p:anim calcmode="lin" valueType="num">
                                      <p:cBhvr additive="base">
                                        <p:cTn id="42" dur="500" fill="hold"/>
                                        <p:tgtEl>
                                          <p:spTgt spid="2052"/>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0" presetClass="exit" presetSubtype="0" fill="hold" grpId="1" nodeType="clickEffect">
                                  <p:stCondLst>
                                    <p:cond delay="0"/>
                                  </p:stCondLst>
                                  <p:childTnLst>
                                    <p:animEffect transition="out" filter="fade">
                                      <p:cBhvr>
                                        <p:cTn id="46" dur="500"/>
                                        <p:tgtEl>
                                          <p:spTgt spid="5"/>
                                        </p:tgtEl>
                                      </p:cBhvr>
                                    </p:animEffect>
                                    <p:set>
                                      <p:cBhvr>
                                        <p:cTn id="47" dur="1" fill="hold">
                                          <p:stCondLst>
                                            <p:cond delay="499"/>
                                          </p:stCondLst>
                                        </p:cTn>
                                        <p:tgtEl>
                                          <p:spTgt spid="5"/>
                                        </p:tgtEl>
                                        <p:attrNameLst>
                                          <p:attrName>style.visibility</p:attrName>
                                        </p:attrNameLst>
                                      </p:cBhvr>
                                      <p:to>
                                        <p:strVal val="hidden"/>
                                      </p:to>
                                    </p:set>
                                  </p:childTnLst>
                                </p:cTn>
                              </p:par>
                              <p:par>
                                <p:cTn id="48" presetID="16" presetClass="entr" presetSubtype="21" fill="hold" grpId="0" nodeType="withEffect">
                                  <p:stCondLst>
                                    <p:cond delay="0"/>
                                  </p:stCondLst>
                                  <p:childTnLst>
                                    <p:set>
                                      <p:cBhvr>
                                        <p:cTn id="49" dur="1" fill="hold">
                                          <p:stCondLst>
                                            <p:cond delay="0"/>
                                          </p:stCondLst>
                                        </p:cTn>
                                        <p:tgtEl>
                                          <p:spTgt spid="8"/>
                                        </p:tgtEl>
                                        <p:attrNameLst>
                                          <p:attrName>style.visibility</p:attrName>
                                        </p:attrNameLst>
                                      </p:cBhvr>
                                      <p:to>
                                        <p:strVal val="visible"/>
                                      </p:to>
                                    </p:set>
                                    <p:animEffect transition="in" filter="barn(inVertical)">
                                      <p:cBhvr>
                                        <p:cTn id="50" dur="500"/>
                                        <p:tgtEl>
                                          <p:spTgt spid="8"/>
                                        </p:tgtEl>
                                      </p:cBhvr>
                                    </p:animEffect>
                                  </p:childTnLst>
                                </p:cTn>
                              </p:par>
                            </p:childTnLst>
                          </p:cTn>
                        </p:par>
                      </p:childTnLst>
                    </p:cTn>
                  </p:par>
                  <p:par>
                    <p:cTn id="51" fill="hold">
                      <p:stCondLst>
                        <p:cond delay="indefinite"/>
                      </p:stCondLst>
                      <p:childTnLst>
                        <p:par>
                          <p:cTn id="52" fill="hold">
                            <p:stCondLst>
                              <p:cond delay="0"/>
                            </p:stCondLst>
                            <p:childTnLst>
                              <p:par>
                                <p:cTn id="53" presetID="10" presetClass="exit" presetSubtype="0" fill="hold" nodeType="clickEffect">
                                  <p:stCondLst>
                                    <p:cond delay="0"/>
                                  </p:stCondLst>
                                  <p:childTnLst>
                                    <p:animEffect transition="out" filter="fade">
                                      <p:cBhvr>
                                        <p:cTn id="54" dur="500"/>
                                        <p:tgtEl>
                                          <p:spTgt spid="2051"/>
                                        </p:tgtEl>
                                      </p:cBhvr>
                                    </p:animEffect>
                                    <p:set>
                                      <p:cBhvr>
                                        <p:cTn id="55" dur="1" fill="hold">
                                          <p:stCondLst>
                                            <p:cond delay="499"/>
                                          </p:stCondLst>
                                        </p:cTn>
                                        <p:tgtEl>
                                          <p:spTgt spid="2051"/>
                                        </p:tgtEl>
                                        <p:attrNameLst>
                                          <p:attrName>style.visibility</p:attrName>
                                        </p:attrNameLst>
                                      </p:cBhvr>
                                      <p:to>
                                        <p:strVal val="hidden"/>
                                      </p:to>
                                    </p:set>
                                  </p:childTnLst>
                                </p:cTn>
                              </p:par>
                              <p:par>
                                <p:cTn id="56" presetID="2" presetClass="entr" presetSubtype="4" fill="hold" nodeType="withEffect">
                                  <p:stCondLst>
                                    <p:cond delay="0"/>
                                  </p:stCondLst>
                                  <p:childTnLst>
                                    <p:set>
                                      <p:cBhvr>
                                        <p:cTn id="57" dur="1" fill="hold">
                                          <p:stCondLst>
                                            <p:cond delay="0"/>
                                          </p:stCondLst>
                                        </p:cTn>
                                        <p:tgtEl>
                                          <p:spTgt spid="2053"/>
                                        </p:tgtEl>
                                        <p:attrNameLst>
                                          <p:attrName>style.visibility</p:attrName>
                                        </p:attrNameLst>
                                      </p:cBhvr>
                                      <p:to>
                                        <p:strVal val="visible"/>
                                      </p:to>
                                    </p:set>
                                    <p:anim calcmode="lin" valueType="num">
                                      <p:cBhvr additive="base">
                                        <p:cTn id="58" dur="500" fill="hold"/>
                                        <p:tgtEl>
                                          <p:spTgt spid="2053"/>
                                        </p:tgtEl>
                                        <p:attrNameLst>
                                          <p:attrName>ppt_x</p:attrName>
                                        </p:attrNameLst>
                                      </p:cBhvr>
                                      <p:tavLst>
                                        <p:tav tm="0">
                                          <p:val>
                                            <p:strVal val="#ppt_x"/>
                                          </p:val>
                                        </p:tav>
                                        <p:tav tm="100000">
                                          <p:val>
                                            <p:strVal val="#ppt_x"/>
                                          </p:val>
                                        </p:tav>
                                      </p:tavLst>
                                    </p:anim>
                                    <p:anim calcmode="lin" valueType="num">
                                      <p:cBhvr additive="base">
                                        <p:cTn id="59" dur="500" fill="hold"/>
                                        <p:tgtEl>
                                          <p:spTgt spid="2053"/>
                                        </p:tgtEl>
                                        <p:attrNameLst>
                                          <p:attrName>ppt_y</p:attrName>
                                        </p:attrNameLst>
                                      </p:cBhvr>
                                      <p:tavLst>
                                        <p:tav tm="0">
                                          <p:val>
                                            <p:strVal val="1+#ppt_h/2"/>
                                          </p:val>
                                        </p:tav>
                                        <p:tav tm="100000">
                                          <p:val>
                                            <p:strVal val="#ppt_y"/>
                                          </p:val>
                                        </p:tav>
                                      </p:tavLst>
                                    </p:anim>
                                  </p:childTnLst>
                                </p:cTn>
                              </p:par>
                            </p:childTnLst>
                          </p:cTn>
                        </p:par>
                      </p:childTnLst>
                    </p:cTn>
                  </p:par>
                  <p:par>
                    <p:cTn id="60" fill="hold">
                      <p:stCondLst>
                        <p:cond delay="indefinite"/>
                      </p:stCondLst>
                      <p:childTnLst>
                        <p:par>
                          <p:cTn id="61" fill="hold">
                            <p:stCondLst>
                              <p:cond delay="0"/>
                            </p:stCondLst>
                            <p:childTnLst>
                              <p:par>
                                <p:cTn id="62" presetID="10" presetClass="exit" presetSubtype="0" fill="hold" grpId="1" nodeType="clickEffect">
                                  <p:stCondLst>
                                    <p:cond delay="0"/>
                                  </p:stCondLst>
                                  <p:childTnLst>
                                    <p:animEffect transition="out" filter="fade">
                                      <p:cBhvr>
                                        <p:cTn id="63" dur="500"/>
                                        <p:tgtEl>
                                          <p:spTgt spid="7"/>
                                        </p:tgtEl>
                                      </p:cBhvr>
                                    </p:animEffect>
                                    <p:set>
                                      <p:cBhvr>
                                        <p:cTn id="64" dur="1" fill="hold">
                                          <p:stCondLst>
                                            <p:cond delay="499"/>
                                          </p:stCondLst>
                                        </p:cTn>
                                        <p:tgtEl>
                                          <p:spTgt spid="7"/>
                                        </p:tgtEl>
                                        <p:attrNameLst>
                                          <p:attrName>style.visibility</p:attrName>
                                        </p:attrNameLst>
                                      </p:cBhvr>
                                      <p:to>
                                        <p:strVal val="hidden"/>
                                      </p:to>
                                    </p:set>
                                  </p:childTnLst>
                                </p:cTn>
                              </p:par>
                              <p:par>
                                <p:cTn id="65" presetID="16" presetClass="entr" presetSubtype="21" fill="hold" grpId="0" nodeType="withEffect">
                                  <p:stCondLst>
                                    <p:cond delay="0"/>
                                  </p:stCondLst>
                                  <p:childTnLst>
                                    <p:set>
                                      <p:cBhvr>
                                        <p:cTn id="66" dur="1" fill="hold">
                                          <p:stCondLst>
                                            <p:cond delay="0"/>
                                          </p:stCondLst>
                                        </p:cTn>
                                        <p:tgtEl>
                                          <p:spTgt spid="9"/>
                                        </p:tgtEl>
                                        <p:attrNameLst>
                                          <p:attrName>style.visibility</p:attrName>
                                        </p:attrNameLst>
                                      </p:cBhvr>
                                      <p:to>
                                        <p:strVal val="visible"/>
                                      </p:to>
                                    </p:set>
                                    <p:animEffect transition="in" filter="barn(inVertical)">
                                      <p:cBhvr>
                                        <p:cTn id="6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animBg="1"/>
      <p:bldP spid="5" grpId="0"/>
      <p:bldP spid="5" grpId="1"/>
      <p:bldP spid="7" grpId="0"/>
      <p:bldP spid="7" grpId="1"/>
      <p:bldP spid="8" grpId="0"/>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p:cNvGrpSpPr/>
          <p:nvPr/>
        </p:nvGrpSpPr>
        <p:grpSpPr>
          <a:xfrm>
            <a:off x="4617134" y="149573"/>
            <a:ext cx="7013458" cy="1117345"/>
            <a:chOff x="4539228" y="210532"/>
            <a:chExt cx="6895119" cy="1117345"/>
          </a:xfrm>
        </p:grpSpPr>
        <p:grpSp>
          <p:nvGrpSpPr>
            <p:cNvPr id="15" name="Group 14"/>
            <p:cNvGrpSpPr/>
            <p:nvPr/>
          </p:nvGrpSpPr>
          <p:grpSpPr>
            <a:xfrm>
              <a:off x="4539228" y="210532"/>
              <a:ext cx="6895119" cy="1117345"/>
              <a:chOff x="4539228" y="210532"/>
              <a:chExt cx="6895119" cy="1117345"/>
            </a:xfrm>
          </p:grpSpPr>
          <p:sp>
            <p:nvSpPr>
              <p:cNvPr id="17" name="TextBox 16"/>
              <p:cNvSpPr txBox="1"/>
              <p:nvPr/>
            </p:nvSpPr>
            <p:spPr>
              <a:xfrm>
                <a:off x="4539228" y="210532"/>
                <a:ext cx="6895119" cy="646331"/>
              </a:xfrm>
              <a:prstGeom prst="rect">
                <a:avLst/>
              </a:prstGeom>
              <a:noFill/>
            </p:spPr>
            <p:txBody>
              <a:bodyPr wrap="none" rtlCol="0">
                <a:spAutoFit/>
              </a:bodyPr>
              <a:lstStyle/>
              <a:p>
                <a:r>
                  <a:rPr lang="en-US" sz="3600">
                    <a:solidFill>
                      <a:srgbClr val="0000CC"/>
                    </a:solidFill>
                    <a:latin typeface="Times New Roman" pitchFamily="18" charset="0"/>
                    <a:cs typeface="Times New Roman" pitchFamily="18" charset="0"/>
                  </a:rPr>
                  <a:t>Thứ……ngày…..tháng…..năm…….</a:t>
                </a:r>
              </a:p>
            </p:txBody>
          </p:sp>
          <p:sp>
            <p:nvSpPr>
              <p:cNvPr id="18" name="TextBox 17"/>
              <p:cNvSpPr txBox="1"/>
              <p:nvPr/>
            </p:nvSpPr>
            <p:spPr>
              <a:xfrm>
                <a:off x="6651116" y="743102"/>
                <a:ext cx="2564962" cy="584775"/>
              </a:xfrm>
              <a:prstGeom prst="rect">
                <a:avLst/>
              </a:prstGeom>
              <a:noFill/>
            </p:spPr>
            <p:txBody>
              <a:bodyPr wrap="none" rtlCol="0">
                <a:spAutoFit/>
              </a:bodyPr>
              <a:lstStyle/>
              <a:p>
                <a:r>
                  <a:rPr lang="en-US" sz="3200" b="1">
                    <a:solidFill>
                      <a:srgbClr val="FF0066"/>
                    </a:solidFill>
                    <a:latin typeface="Times New Roman" pitchFamily="18" charset="0"/>
                    <a:cs typeface="Times New Roman" pitchFamily="18" charset="0"/>
                  </a:rPr>
                  <a:t>TIẾNG VIỆT</a:t>
                </a:r>
              </a:p>
            </p:txBody>
          </p:sp>
        </p:grpSp>
        <p:cxnSp>
          <p:nvCxnSpPr>
            <p:cNvPr id="16" name="Straight Connector 15"/>
            <p:cNvCxnSpPr/>
            <p:nvPr/>
          </p:nvCxnSpPr>
          <p:spPr>
            <a:xfrm>
              <a:off x="6826235" y="1288554"/>
              <a:ext cx="2194560" cy="0"/>
            </a:xfrm>
            <a:prstGeom prst="line">
              <a:avLst/>
            </a:prstGeom>
            <a:ln>
              <a:solidFill>
                <a:srgbClr val="FF0066"/>
              </a:solidFill>
            </a:ln>
          </p:spPr>
          <p:style>
            <a:lnRef idx="2">
              <a:schemeClr val="dk1"/>
            </a:lnRef>
            <a:fillRef idx="0">
              <a:schemeClr val="dk1"/>
            </a:fillRef>
            <a:effectRef idx="1">
              <a:schemeClr val="dk1"/>
            </a:effectRef>
            <a:fontRef idx="minor">
              <a:schemeClr val="tx1"/>
            </a:fontRef>
          </p:style>
        </p:cxnSp>
      </p:grpSp>
      <p:sp>
        <p:nvSpPr>
          <p:cNvPr id="10" name="Rectangle 9"/>
          <p:cNvSpPr/>
          <p:nvPr/>
        </p:nvSpPr>
        <p:spPr>
          <a:xfrm>
            <a:off x="1078402" y="2252008"/>
            <a:ext cx="14174015" cy="707886"/>
          </a:xfrm>
          <a:prstGeom prst="rect">
            <a:avLst/>
          </a:prstGeom>
        </p:spPr>
        <p:txBody>
          <a:bodyPr wrap="square">
            <a:spAutoFit/>
          </a:bodyPr>
          <a:lstStyle/>
          <a:p>
            <a:r>
              <a:rPr lang="en-US" sz="4000" b="1" dirty="0" err="1">
                <a:solidFill>
                  <a:srgbClr val="FF0000"/>
                </a:solidFill>
                <a:latin typeface="Times New Roman" pitchFamily="18" charset="0"/>
                <a:cs typeface="Times New Roman" pitchFamily="18" charset="0"/>
              </a:rPr>
              <a:t>Bài</a:t>
            </a:r>
            <a:r>
              <a:rPr lang="en-US" sz="4000" b="1" dirty="0">
                <a:solidFill>
                  <a:srgbClr val="FF0000"/>
                </a:solidFill>
                <a:latin typeface="Times New Roman" pitchFamily="18" charset="0"/>
                <a:cs typeface="Times New Roman" pitchFamily="18" charset="0"/>
              </a:rPr>
              <a:t> 3: </a:t>
            </a:r>
            <a:r>
              <a:rPr lang="en-US" sz="4000" b="1" dirty="0" err="1">
                <a:solidFill>
                  <a:srgbClr val="FF0000"/>
                </a:solidFill>
                <a:latin typeface="Times New Roman" pitchFamily="18" charset="0"/>
                <a:cs typeface="Times New Roman" pitchFamily="18" charset="0"/>
              </a:rPr>
              <a:t>Viết</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lại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lời</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kể</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thành</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đoạn</a:t>
            </a:r>
            <a:r>
              <a:rPr lang="en-US" sz="4000" b="1" dirty="0">
                <a:solidFill>
                  <a:srgbClr val="FF0000"/>
                </a:solidFill>
                <a:latin typeface="Times New Roman" pitchFamily="18" charset="0"/>
                <a:cs typeface="Times New Roman" pitchFamily="18" charset="0"/>
              </a:rPr>
              <a:t> </a:t>
            </a:r>
            <a:r>
              <a:rPr lang="en-US" sz="4000" b="1" dirty="0" err="1">
                <a:solidFill>
                  <a:srgbClr val="FF0000"/>
                </a:solidFill>
                <a:latin typeface="Times New Roman" pitchFamily="18" charset="0"/>
                <a:cs typeface="Times New Roman" pitchFamily="18" charset="0"/>
              </a:rPr>
              <a:t>văn</a:t>
            </a:r>
            <a:endParaRPr lang="en-US" sz="4000" b="1" dirty="0">
              <a:solidFill>
                <a:srgbClr val="FF0000"/>
              </a:solidFill>
              <a:latin typeface="Times New Roman" pitchFamily="18" charset="0"/>
              <a:cs typeface="Times New Roman" pitchFamily="18" charset="0"/>
            </a:endParaRPr>
          </a:p>
        </p:txBody>
      </p:sp>
      <p:sp>
        <p:nvSpPr>
          <p:cNvPr id="20" name="Text Box 14"/>
          <p:cNvSpPr txBox="1">
            <a:spLocks noChangeArrowheads="1"/>
          </p:cNvSpPr>
          <p:nvPr/>
        </p:nvSpPr>
        <p:spPr bwMode="auto">
          <a:xfrm>
            <a:off x="3566319" y="1447800"/>
            <a:ext cx="9525001" cy="6375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143689" tIns="71844" rIns="143689" bIns="71844">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ts val="0"/>
              </a:spcBef>
              <a:defRPr/>
            </a:pPr>
            <a:r>
              <a:rPr lang="en-US" sz="3200" b="1" dirty="0">
                <a:solidFill>
                  <a:srgbClr val="0000CC"/>
                </a:solidFill>
                <a:effectLst>
                  <a:outerShdw blurRad="38100" dist="38100" dir="2700000" algn="tl">
                    <a:srgbClr val="000000">
                      <a:alpha val="43137"/>
                    </a:srgbClr>
                  </a:outerShdw>
                </a:effectLst>
                <a:latin typeface="Times New Roman" pitchFamily="18" charset="0"/>
              </a:rPr>
              <a:t>ÔN TẬP VÀ ĐÁNH GIÁ CUỐI HỌC KÌ I (T5)</a:t>
            </a:r>
          </a:p>
        </p:txBody>
      </p:sp>
    </p:spTree>
    <p:extLst>
      <p:ext uri="{BB962C8B-B14F-4D97-AF65-F5344CB8AC3E}">
        <p14:creationId xmlns:p14="http://schemas.microsoft.com/office/powerpoint/2010/main" val="701057155"/>
      </p:ext>
    </p:extLst>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descr="Anh dep 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8193" y="388938"/>
            <a:ext cx="14920252" cy="8755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WordArt 3"/>
          <p:cNvSpPr>
            <a:spLocks noChangeArrowheads="1" noChangeShapeType="1" noTextEdit="1"/>
          </p:cNvSpPr>
          <p:nvPr/>
        </p:nvSpPr>
        <p:spPr bwMode="auto">
          <a:xfrm>
            <a:off x="209917" y="3657600"/>
            <a:ext cx="15617822" cy="1582738"/>
          </a:xfrm>
          <a:prstGeom prst="rect">
            <a:avLst/>
          </a:prstGeom>
        </p:spPr>
        <p:txBody>
          <a:bodyPr wrap="none" fromWordArt="1">
            <a:prstTxWarp prst="textPlain">
              <a:avLst>
                <a:gd name="adj" fmla="val 50000"/>
              </a:avLst>
            </a:prstTxWarp>
          </a:bodyPr>
          <a:lstStyle/>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XIN CHÂN THÀNH CẢM ƠN </a:t>
            </a:r>
          </a:p>
          <a:p>
            <a:pPr algn="ctr"/>
            <a:r>
              <a:rPr lang="vi-VN"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rPr>
              <a:t>QUÝ THẦY CÔ GIÁO VÀ CÁC EM</a:t>
            </a:r>
            <a:endParaRPr lang="en-US" sz="5700" kern="10">
              <a:ln w="19050">
                <a:solidFill>
                  <a:srgbClr val="FFFF00"/>
                </a:solidFill>
                <a:round/>
                <a:headEnd/>
                <a:tailEnd/>
              </a:ln>
              <a:solidFill>
                <a:srgbClr val="FF0000"/>
              </a:solidFill>
              <a:effectLst>
                <a:outerShdw dist="35921" dir="2700000" algn="ctr" rotWithShape="0">
                  <a:srgbClr val="990000"/>
                </a:outerShdw>
              </a:effectLst>
              <a:latin typeface="Arial"/>
              <a:cs typeface="Arial"/>
            </a:endParaRPr>
          </a:p>
        </p:txBody>
      </p:sp>
    </p:spTree>
    <p:custDataLst>
      <p:tags r:id="rId1"/>
    </p:custData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3" presetClass="entr" presetSubtype="0" fill="hold" grpId="0" nodeType="withEffect">
                                  <p:stCondLst>
                                    <p:cond delay="0"/>
                                  </p:stCondLst>
                                  <p:childTnLst>
                                    <p:set>
                                      <p:cBhvr>
                                        <p:cTn id="6" dur="1" fill="hold">
                                          <p:stCondLst>
                                            <p:cond delay="0"/>
                                          </p:stCondLst>
                                        </p:cTn>
                                        <p:tgtEl>
                                          <p:spTgt spid="18"/>
                                        </p:tgtEl>
                                        <p:attrNameLst>
                                          <p:attrName>style.visibility</p:attrName>
                                        </p:attrNameLst>
                                      </p:cBhvr>
                                      <p:to>
                                        <p:strVal val="visible"/>
                                      </p:to>
                                    </p:set>
                                    <p:anim calcmode="lin" valueType="num">
                                      <p:cBhvr>
                                        <p:cTn id="7" dur="5000" fill="hold"/>
                                        <p:tgtEl>
                                          <p:spTgt spid="18"/>
                                        </p:tgtEl>
                                        <p:attrNameLst>
                                          <p:attrName>ppt_w</p:attrName>
                                        </p:attrNameLst>
                                      </p:cBhvr>
                                      <p:tavLst>
                                        <p:tav tm="0">
                                          <p:val>
                                            <p:fltVal val="0"/>
                                          </p:val>
                                        </p:tav>
                                        <p:tav tm="100000">
                                          <p:val>
                                            <p:strVal val="#ppt_w"/>
                                          </p:val>
                                        </p:tav>
                                      </p:tavLst>
                                    </p:anim>
                                    <p:anim calcmode="lin" valueType="num">
                                      <p:cBhvr>
                                        <p:cTn id="8" dur="5000" fill="hold"/>
                                        <p:tgtEl>
                                          <p:spTgt spid="18"/>
                                        </p:tgtEl>
                                        <p:attrNameLst>
                                          <p:attrName>ppt_h</p:attrName>
                                        </p:attrNameLst>
                                      </p:cBhvr>
                                      <p:tavLst>
                                        <p:tav tm="0">
                                          <p:val>
                                            <p:fltVal val="0"/>
                                          </p:val>
                                        </p:tav>
                                        <p:tav tm="100000">
                                          <p:val>
                                            <p:strVal val="#ppt_h"/>
                                          </p:val>
                                        </p:tav>
                                      </p:tavLst>
                                    </p:anim>
                                    <p:animEffect transition="in" filter="fade">
                                      <p:cBhvr>
                                        <p:cTn id="9" dur="5000"/>
                                        <p:tgtEl>
                                          <p:spTgt spid="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5&quot;&gt;&lt;property id=&quot;20148&quot; value=&quot;5&quot;/&gt;&lt;property id=&quot;20300&quot; value=&quot;Slide 2&quot;/&gt;&lt;property id=&quot;20307&quot; value=&quot;293&quot;/&gt;&lt;/object&gt;&lt;object type=&quot;3&quot; unique_id=&quot;10006&quot;&gt;&lt;property id=&quot;20148&quot; value=&quot;5&quot;/&gt;&lt;property id=&quot;20300&quot; value=&quot;Slide 3&quot;/&gt;&lt;property id=&quot;20307&quot; value=&quot;317&quot;/&gt;&lt;/object&gt;&lt;object type=&quot;3&quot; unique_id=&quot;10008&quot;&gt;&lt;property id=&quot;20148&quot; value=&quot;5&quot;/&gt;&lt;property id=&quot;20300&quot; value=&quot;Slide 5&quot;/&gt;&lt;property id=&quot;20307&quot; value=&quot;325&quot;/&gt;&lt;/object&gt;&lt;object type=&quot;3&quot; unique_id=&quot;10009&quot;&gt;&lt;property id=&quot;20148&quot; value=&quot;5&quot;/&gt;&lt;property id=&quot;20300&quot; value=&quot;Slide 6&quot;/&gt;&lt;property id=&quot;20307&quot; value=&quot;298&quot;/&gt;&lt;/object&gt;&lt;object type=&quot;3&quot; unique_id=&quot;10010&quot;&gt;&lt;property id=&quot;20148&quot; value=&quot;5&quot;/&gt;&lt;property id=&quot;20300&quot; value=&quot;Slide 7&quot;/&gt;&lt;property id=&quot;20307&quot; value=&quot;323&quot;/&gt;&lt;/object&gt;&lt;object type=&quot;3&quot; unique_id=&quot;10011&quot;&gt;&lt;property id=&quot;20148&quot; value=&quot;5&quot;/&gt;&lt;property id=&quot;20300&quot; value=&quot;Slide 8&quot;/&gt;&lt;property id=&quot;20307&quot; value=&quot;299&quot;/&gt;&lt;/object&gt;&lt;object type=&quot;3&quot; unique_id=&quot;10012&quot;&gt;&lt;property id=&quot;20148&quot; value=&quot;5&quot;/&gt;&lt;property id=&quot;20300&quot; value=&quot;Slide 9 - &amp;quot;&amp;#x0D;&amp;#x0A;&amp;#x0D;&amp;#x0A; 1/ Phong traøo Ñoâng Du dieãn ra vaøo thôøi gian naøo? Ai laø ngöôøi laõnh ñaïo? Muïc ñích cuûa phong traøo laø &quot;/&gt;&lt;property id=&quot;20307&quot; value=&quot;318&quot;/&gt;&lt;/object&gt;&lt;object type=&quot;3&quot; unique_id=&quot;10013&quot;&gt;&lt;property id=&quot;20148&quot; value=&quot;5&quot;/&gt;&lt;property id=&quot;20300&quot; value=&quot;Slide 10 - &amp;quot;2. Nhaân daân trong nöôùc, ñaëc bieät laø thanh nieân yeâu nöôùc ñaõ höôûng öùng phong traøo Ñoâng Du nhö theá naø&quot;/&gt;&lt;property id=&quot;20307&quot; value=&quot;319&quot;/&gt;&lt;/object&gt;&lt;object type=&quot;3&quot; unique_id=&quot;10014&quot;&gt;&lt;property id=&quot;20148&quot; value=&quot;5&quot;/&gt;&lt;property id=&quot;20300&quot; value=&quot;Slide 11 - &amp;quot;3/ Keát quaû cuûa phong traøo Ñoâng Du vaø yù nghóa cuûa phong traøo laø gì?&amp;quot;&quot;/&gt;&lt;property id=&quot;20307&quot; value=&quot;320&quot;/&gt;&lt;/object&gt;&lt;object type=&quot;3&quot; unique_id=&quot;10015&quot;&gt;&lt;property id=&quot;20148&quot; value=&quot;5&quot;/&gt;&lt;property id=&quot;20300&quot; value=&quot;Slide 12&quot;/&gt;&lt;property id=&quot;20307&quot; value=&quot;300&quot;/&gt;&lt;/object&gt;&lt;object type=&quot;3&quot; unique_id=&quot;10016&quot;&gt;&lt;property id=&quot;20148&quot; value=&quot;5&quot;/&gt;&lt;property id=&quot;20300&quot; value=&quot;Slide 13 - &amp;quot;&amp;amp;#x09;Phan Boäi Chaâu laø nhaø yeâu nöôùc tieâu bieåu cuûa Vieät Nam ôû giai ñoaïn naøo ?&amp;quot;&quot;/&gt;&lt;property id=&quot;20307&quot; value=&quot;263&quot;/&gt;&lt;/object&gt;&lt;object type=&quot;3&quot; unique_id=&quot;10017&quot;&gt;&lt;property id=&quot;20148&quot; value=&quot;5&quot;/&gt;&lt;property id=&quot;20300&quot; value=&quot;Slide 14 - &amp;quot;&amp;#x0D;&amp;#x0A;BAØI HOÏC&amp;#x0D;&amp;#x0A;&amp;quot;&quot;/&gt;&lt;property id=&quot;20307&quot; value=&quot;271&quot;/&gt;&lt;/object&gt;&lt;object type=&quot;3&quot; unique_id=&quot;10050&quot;&gt;&lt;property id=&quot;20148&quot; value=&quot;5&quot;/&gt;&lt;property id=&quot;20300&quot; value=&quot;Slide 1&quot;/&gt;&lt;property id=&quot;20307&quot; value=&quot;327&quot;/&gt;&lt;/object&gt;&lt;object type=&quot;3&quot; unique_id=&quot;10149&quot;&gt;&lt;property id=&quot;20148&quot; value=&quot;5&quot;/&gt;&lt;property id=&quot;20300&quot; value=&quot;Slide 4&quot;/&gt;&lt;property id=&quot;20307&quot; value=&quot;328&quot;/&gt;&lt;/object&gt;&lt;/object&gt;&lt;/object&gt;&lt;/database&gt;"/>
  <p:tag name="SECTOMILLISECCONVERTED" val="1"/>
</p:tagLst>
</file>

<file path=ppt/tags/tag2.xml><?xml version="1.0" encoding="utf-8"?>
<p:tagLst xmlns:a="http://schemas.openxmlformats.org/drawingml/2006/main" xmlns:r="http://schemas.openxmlformats.org/officeDocument/2006/relationships" xmlns:p="http://schemas.openxmlformats.org/presentationml/2006/main">
  <p:tag name="PPSNARRATION" val="23,1047787239,C:\Users\Tailieu\Documents\Bai giang duong truong son_pptx\Media.ppcx"/>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Cascade</Template>
  <TotalTime>9635</TotalTime>
  <Words>341</Words>
  <Application>Microsoft Office PowerPoint</Application>
  <PresentationFormat>Custom</PresentationFormat>
  <Paragraphs>27</Paragraphs>
  <Slides>6</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Times New Roman</vt:lpstr>
      <vt:lpstr>Default Design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 Hong Minh</dc:creator>
  <cp:lastModifiedBy>Thương Phạm</cp:lastModifiedBy>
  <cp:revision>1029</cp:revision>
  <dcterms:created xsi:type="dcterms:W3CDTF">2008-09-09T22:52:10Z</dcterms:created>
  <dcterms:modified xsi:type="dcterms:W3CDTF">2026-01-13T13:54:23Z</dcterms:modified>
</cp:coreProperties>
</file>