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66" r:id="rId2"/>
    <p:sldId id="267" r:id="rId3"/>
    <p:sldId id="268" r:id="rId4"/>
    <p:sldId id="269" r:id="rId5"/>
    <p:sldId id="27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56" d="100"/>
          <a:sy n="56" d="100"/>
        </p:scale>
        <p:origin x="9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media1.wav"/><Relationship Id="rId7" Type="http://schemas.openxmlformats.org/officeDocument/2006/relationships/image" Target="../media/image3.GIF"/><Relationship Id="rId12" Type="http://schemas.openxmlformats.org/officeDocument/2006/relationships/image" Target="../media/image8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6.GIF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2.GIF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12" Type="http://schemas.openxmlformats.org/officeDocument/2006/relationships/image" Target="../media/image11.GIF"/><Relationship Id="rId17" Type="http://schemas.openxmlformats.org/officeDocument/2006/relationships/image" Target="../media/image14.GI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7.png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11" Type="http://schemas.openxmlformats.org/officeDocument/2006/relationships/image" Target="../media/image10.GIF"/><Relationship Id="rId5" Type="http://schemas.openxmlformats.org/officeDocument/2006/relationships/audio" Target="../media/audio3.wav"/><Relationship Id="rId15" Type="http://schemas.microsoft.com/office/2007/relationships/hdphoto" Target="../media/hdphoto1.wdp"/><Relationship Id="rId10" Type="http://schemas.openxmlformats.org/officeDocument/2006/relationships/image" Target="../media/image3.GIF"/><Relationship Id="rId4" Type="http://schemas.openxmlformats.org/officeDocument/2006/relationships/audio" Target="../media/audio2.wav"/><Relationship Id="rId9" Type="http://schemas.openxmlformats.org/officeDocument/2006/relationships/image" Target="../media/image4.GIF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1.GIF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12" Type="http://schemas.openxmlformats.org/officeDocument/2006/relationships/image" Target="../media/image10.GIF"/><Relationship Id="rId17" Type="http://schemas.microsoft.com/office/2007/relationships/hdphoto" Target="../media/hdphoto1.wdp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3.png"/><Relationship Id="rId1" Type="http://schemas.openxmlformats.org/officeDocument/2006/relationships/tags" Target="../tags/tag3.xml"/><Relationship Id="rId6" Type="http://schemas.openxmlformats.org/officeDocument/2006/relationships/image" Target="../media/image1.jpeg"/><Relationship Id="rId11" Type="http://schemas.openxmlformats.org/officeDocument/2006/relationships/image" Target="../media/image3.GIF"/><Relationship Id="rId5" Type="http://schemas.openxmlformats.org/officeDocument/2006/relationships/audio" Target="../media/audio3.wav"/><Relationship Id="rId15" Type="http://schemas.openxmlformats.org/officeDocument/2006/relationships/image" Target="../media/image7.png"/><Relationship Id="rId10" Type="http://schemas.openxmlformats.org/officeDocument/2006/relationships/image" Target="../media/image4.GIF"/><Relationship Id="rId4" Type="http://schemas.openxmlformats.org/officeDocument/2006/relationships/audio" Target="../media/audio1.wav"/><Relationship Id="rId9" Type="http://schemas.openxmlformats.org/officeDocument/2006/relationships/image" Target="../media/image12.GIF"/><Relationship Id="rId1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1.GIF"/><Relationship Id="rId18" Type="http://schemas.openxmlformats.org/officeDocument/2006/relationships/image" Target="../media/image16.GIF"/><Relationship Id="rId3" Type="http://schemas.openxmlformats.org/officeDocument/2006/relationships/audio" Target="../media/audio1.wav"/><Relationship Id="rId7" Type="http://schemas.openxmlformats.org/officeDocument/2006/relationships/image" Target="../media/image1.jpeg"/><Relationship Id="rId12" Type="http://schemas.openxmlformats.org/officeDocument/2006/relationships/image" Target="../media/image10.GIF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6" Type="http://schemas.microsoft.com/office/2007/relationships/hdphoto" Target="../media/hdphoto1.wdp"/><Relationship Id="rId1" Type="http://schemas.openxmlformats.org/officeDocument/2006/relationships/tags" Target="../tags/tag4.xml"/><Relationship Id="rId6" Type="http://schemas.openxmlformats.org/officeDocument/2006/relationships/audio" Target="../media/audio3.wav"/><Relationship Id="rId11" Type="http://schemas.openxmlformats.org/officeDocument/2006/relationships/image" Target="../media/image3.GIF"/><Relationship Id="rId5" Type="http://schemas.openxmlformats.org/officeDocument/2006/relationships/audio" Target="../media/audio2.wav"/><Relationship Id="rId15" Type="http://schemas.openxmlformats.org/officeDocument/2006/relationships/image" Target="../media/image13.png"/><Relationship Id="rId10" Type="http://schemas.openxmlformats.org/officeDocument/2006/relationships/image" Target="../media/image4.GIF"/><Relationship Id="rId4" Type="http://schemas.openxmlformats.org/officeDocument/2006/relationships/audio" Target="../media/audio4.wav"/><Relationship Id="rId9" Type="http://schemas.openxmlformats.org/officeDocument/2006/relationships/image" Target="../media/image9.GIF"/><Relationship Id="rId1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2.GIF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12" Type="http://schemas.openxmlformats.org/officeDocument/2006/relationships/image" Target="../media/image11.GIF"/><Relationship Id="rId17" Type="http://schemas.openxmlformats.org/officeDocument/2006/relationships/image" Target="../media/image14.GI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7.png"/><Relationship Id="rId1" Type="http://schemas.openxmlformats.org/officeDocument/2006/relationships/tags" Target="../tags/tag5.xml"/><Relationship Id="rId6" Type="http://schemas.openxmlformats.org/officeDocument/2006/relationships/image" Target="../media/image1.jpeg"/><Relationship Id="rId11" Type="http://schemas.openxmlformats.org/officeDocument/2006/relationships/image" Target="../media/image10.GIF"/><Relationship Id="rId5" Type="http://schemas.openxmlformats.org/officeDocument/2006/relationships/audio" Target="../media/audio3.wav"/><Relationship Id="rId15" Type="http://schemas.microsoft.com/office/2007/relationships/hdphoto" Target="../media/hdphoto1.wdp"/><Relationship Id="rId10" Type="http://schemas.openxmlformats.org/officeDocument/2006/relationships/image" Target="../media/image3.GIF"/><Relationship Id="rId4" Type="http://schemas.openxmlformats.org/officeDocument/2006/relationships/audio" Target="../media/audio2.wav"/><Relationship Id="rId9" Type="http://schemas.openxmlformats.org/officeDocument/2006/relationships/image" Target="../media/image4.GIF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0" y="0"/>
            <a:ext cx="12179300" cy="6858000"/>
          </a:xfrm>
          <a:prstGeom prst="rect">
            <a:avLst/>
          </a:prstGeom>
          <a:blipFill dpi="0" rotWithShape="0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6" b="-2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026" name="Picture 2" descr="Download Cartoon Wood Transprent Png Free - Gambar Kartun Papan Kayu ,  Transparent Cartoon, Free Cliparts &amp;amp; Silhouettes - NetClipar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759" y="-192541"/>
            <a:ext cx="7770813" cy="442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: Shape 1"/>
          <p:cNvSpPr/>
          <p:nvPr/>
        </p:nvSpPr>
        <p:spPr>
          <a:xfrm>
            <a:off x="-12700" y="3505200"/>
            <a:ext cx="12192000" cy="3357942"/>
          </a:xfrm>
          <a:custGeom>
            <a:avLst/>
            <a:gdLst>
              <a:gd name="connsiteX0" fmla="*/ 0 w 11099800"/>
              <a:gd name="connsiteY0" fmla="*/ 4178300 h 4203700"/>
              <a:gd name="connsiteX1" fmla="*/ 508000 w 11099800"/>
              <a:gd name="connsiteY1" fmla="*/ 2082800 h 4203700"/>
              <a:gd name="connsiteX2" fmla="*/ 1333500 w 11099800"/>
              <a:gd name="connsiteY2" fmla="*/ 723900 h 4203700"/>
              <a:gd name="connsiteX3" fmla="*/ 3098800 w 11099800"/>
              <a:gd name="connsiteY3" fmla="*/ 165100 h 4203700"/>
              <a:gd name="connsiteX4" fmla="*/ 5943600 w 11099800"/>
              <a:gd name="connsiteY4" fmla="*/ 0 h 4203700"/>
              <a:gd name="connsiteX5" fmla="*/ 9855200 w 11099800"/>
              <a:gd name="connsiteY5" fmla="*/ 25400 h 4203700"/>
              <a:gd name="connsiteX6" fmla="*/ 10896600 w 11099800"/>
              <a:gd name="connsiteY6" fmla="*/ 482600 h 4203700"/>
              <a:gd name="connsiteX7" fmla="*/ 11099800 w 11099800"/>
              <a:gd name="connsiteY7" fmla="*/ 1244600 h 4203700"/>
              <a:gd name="connsiteX8" fmla="*/ 11099800 w 11099800"/>
              <a:gd name="connsiteY8" fmla="*/ 4203700 h 4203700"/>
              <a:gd name="connsiteX9" fmla="*/ 0 w 11099800"/>
              <a:gd name="connsiteY9" fmla="*/ 4178300 h 4203700"/>
              <a:gd name="connsiteX0-1" fmla="*/ 0 w 11099800"/>
              <a:gd name="connsiteY0-2" fmla="*/ 4178300 h 4203700"/>
              <a:gd name="connsiteX1-3" fmla="*/ 508000 w 11099800"/>
              <a:gd name="connsiteY1-4" fmla="*/ 2082800 h 4203700"/>
              <a:gd name="connsiteX2-5" fmla="*/ 1333500 w 11099800"/>
              <a:gd name="connsiteY2-6" fmla="*/ 723900 h 4203700"/>
              <a:gd name="connsiteX3-7" fmla="*/ 3098800 w 11099800"/>
              <a:gd name="connsiteY3-8" fmla="*/ 165100 h 4203700"/>
              <a:gd name="connsiteX4-9" fmla="*/ 5943600 w 11099800"/>
              <a:gd name="connsiteY4-10" fmla="*/ 0 h 4203700"/>
              <a:gd name="connsiteX5-11" fmla="*/ 9855200 w 11099800"/>
              <a:gd name="connsiteY5-12" fmla="*/ 25400 h 4203700"/>
              <a:gd name="connsiteX6-13" fmla="*/ 10769600 w 11099800"/>
              <a:gd name="connsiteY6-14" fmla="*/ 495300 h 4203700"/>
              <a:gd name="connsiteX7-15" fmla="*/ 11099800 w 11099800"/>
              <a:gd name="connsiteY7-16" fmla="*/ 1244600 h 4203700"/>
              <a:gd name="connsiteX8-17" fmla="*/ 11099800 w 11099800"/>
              <a:gd name="connsiteY8-18" fmla="*/ 4203700 h 4203700"/>
              <a:gd name="connsiteX9-19" fmla="*/ 0 w 11099800"/>
              <a:gd name="connsiteY9-20" fmla="*/ 4178300 h 4203700"/>
              <a:gd name="connsiteX0-21" fmla="*/ 0 w 11099800"/>
              <a:gd name="connsiteY0-22" fmla="*/ 4178300 h 4203700"/>
              <a:gd name="connsiteX1-23" fmla="*/ 508000 w 11099800"/>
              <a:gd name="connsiteY1-24" fmla="*/ 2082800 h 4203700"/>
              <a:gd name="connsiteX2-25" fmla="*/ 1333500 w 11099800"/>
              <a:gd name="connsiteY2-26" fmla="*/ 723900 h 4203700"/>
              <a:gd name="connsiteX3-27" fmla="*/ 3098800 w 11099800"/>
              <a:gd name="connsiteY3-28" fmla="*/ 165100 h 4203700"/>
              <a:gd name="connsiteX4-29" fmla="*/ 5943600 w 11099800"/>
              <a:gd name="connsiteY4-30" fmla="*/ 0 h 4203700"/>
              <a:gd name="connsiteX5-31" fmla="*/ 9855200 w 11099800"/>
              <a:gd name="connsiteY5-32" fmla="*/ 25400 h 4203700"/>
              <a:gd name="connsiteX6-33" fmla="*/ 10617200 w 11099800"/>
              <a:gd name="connsiteY6-34" fmla="*/ 571500 h 4203700"/>
              <a:gd name="connsiteX7-35" fmla="*/ 11099800 w 11099800"/>
              <a:gd name="connsiteY7-36" fmla="*/ 1244600 h 4203700"/>
              <a:gd name="connsiteX8-37" fmla="*/ 11099800 w 11099800"/>
              <a:gd name="connsiteY8-38" fmla="*/ 4203700 h 4203700"/>
              <a:gd name="connsiteX9-39" fmla="*/ 0 w 11099800"/>
              <a:gd name="connsiteY9-40" fmla="*/ 4178300 h 4203700"/>
              <a:gd name="connsiteX0-41" fmla="*/ 0 w 12192000"/>
              <a:gd name="connsiteY0-42" fmla="*/ 4210147 h 4210147"/>
              <a:gd name="connsiteX1-43" fmla="*/ 1600200 w 12192000"/>
              <a:gd name="connsiteY1-44" fmla="*/ 2082800 h 4210147"/>
              <a:gd name="connsiteX2-45" fmla="*/ 2425700 w 12192000"/>
              <a:gd name="connsiteY2-46" fmla="*/ 723900 h 4210147"/>
              <a:gd name="connsiteX3-47" fmla="*/ 4191000 w 12192000"/>
              <a:gd name="connsiteY3-48" fmla="*/ 165100 h 4210147"/>
              <a:gd name="connsiteX4-49" fmla="*/ 7035800 w 12192000"/>
              <a:gd name="connsiteY4-50" fmla="*/ 0 h 4210147"/>
              <a:gd name="connsiteX5-51" fmla="*/ 10947400 w 12192000"/>
              <a:gd name="connsiteY5-52" fmla="*/ 25400 h 4210147"/>
              <a:gd name="connsiteX6-53" fmla="*/ 11709400 w 12192000"/>
              <a:gd name="connsiteY6-54" fmla="*/ 571500 h 4210147"/>
              <a:gd name="connsiteX7-55" fmla="*/ 12192000 w 12192000"/>
              <a:gd name="connsiteY7-56" fmla="*/ 1244600 h 4210147"/>
              <a:gd name="connsiteX8-57" fmla="*/ 12192000 w 12192000"/>
              <a:gd name="connsiteY8-58" fmla="*/ 4203700 h 4210147"/>
              <a:gd name="connsiteX9-59" fmla="*/ 0 w 12192000"/>
              <a:gd name="connsiteY9-60" fmla="*/ 4210147 h 4210147"/>
              <a:gd name="connsiteX0-61" fmla="*/ 0 w 12192000"/>
              <a:gd name="connsiteY0-62" fmla="*/ 4210147 h 4210147"/>
              <a:gd name="connsiteX1-63" fmla="*/ 1600200 w 12192000"/>
              <a:gd name="connsiteY1-64" fmla="*/ 2082800 h 4210147"/>
              <a:gd name="connsiteX2-65" fmla="*/ 2197100 w 12192000"/>
              <a:gd name="connsiteY2-66" fmla="*/ 851284 h 4210147"/>
              <a:gd name="connsiteX3-67" fmla="*/ 4191000 w 12192000"/>
              <a:gd name="connsiteY3-68" fmla="*/ 165100 h 4210147"/>
              <a:gd name="connsiteX4-69" fmla="*/ 7035800 w 12192000"/>
              <a:gd name="connsiteY4-70" fmla="*/ 0 h 4210147"/>
              <a:gd name="connsiteX5-71" fmla="*/ 10947400 w 12192000"/>
              <a:gd name="connsiteY5-72" fmla="*/ 25400 h 4210147"/>
              <a:gd name="connsiteX6-73" fmla="*/ 11709400 w 12192000"/>
              <a:gd name="connsiteY6-74" fmla="*/ 571500 h 4210147"/>
              <a:gd name="connsiteX7-75" fmla="*/ 12192000 w 12192000"/>
              <a:gd name="connsiteY7-76" fmla="*/ 1244600 h 4210147"/>
              <a:gd name="connsiteX8-77" fmla="*/ 12192000 w 12192000"/>
              <a:gd name="connsiteY8-78" fmla="*/ 4203700 h 4210147"/>
              <a:gd name="connsiteX9-79" fmla="*/ 0 w 12192000"/>
              <a:gd name="connsiteY9-80" fmla="*/ 4210147 h 4210147"/>
              <a:gd name="connsiteX0-81" fmla="*/ 0 w 12192000"/>
              <a:gd name="connsiteY0-82" fmla="*/ 4210147 h 4210147"/>
              <a:gd name="connsiteX1-83" fmla="*/ 1282700 w 12192000"/>
              <a:gd name="connsiteY1-84" fmla="*/ 2130569 h 4210147"/>
              <a:gd name="connsiteX2-85" fmla="*/ 2197100 w 12192000"/>
              <a:gd name="connsiteY2-86" fmla="*/ 851284 h 4210147"/>
              <a:gd name="connsiteX3-87" fmla="*/ 4191000 w 12192000"/>
              <a:gd name="connsiteY3-88" fmla="*/ 165100 h 4210147"/>
              <a:gd name="connsiteX4-89" fmla="*/ 7035800 w 12192000"/>
              <a:gd name="connsiteY4-90" fmla="*/ 0 h 4210147"/>
              <a:gd name="connsiteX5-91" fmla="*/ 10947400 w 12192000"/>
              <a:gd name="connsiteY5-92" fmla="*/ 25400 h 4210147"/>
              <a:gd name="connsiteX6-93" fmla="*/ 11709400 w 12192000"/>
              <a:gd name="connsiteY6-94" fmla="*/ 571500 h 4210147"/>
              <a:gd name="connsiteX7-95" fmla="*/ 12192000 w 12192000"/>
              <a:gd name="connsiteY7-96" fmla="*/ 1244600 h 4210147"/>
              <a:gd name="connsiteX8-97" fmla="*/ 12192000 w 12192000"/>
              <a:gd name="connsiteY8-98" fmla="*/ 4203700 h 4210147"/>
              <a:gd name="connsiteX9-99" fmla="*/ 0 w 12192000"/>
              <a:gd name="connsiteY9-100" fmla="*/ 4210147 h 42101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2192000" h="4210147">
                <a:moveTo>
                  <a:pt x="0" y="4210147"/>
                </a:moveTo>
                <a:lnTo>
                  <a:pt x="1282700" y="2130569"/>
                </a:lnTo>
                <a:lnTo>
                  <a:pt x="2197100" y="851284"/>
                </a:lnTo>
                <a:lnTo>
                  <a:pt x="4191000" y="165100"/>
                </a:lnTo>
                <a:lnTo>
                  <a:pt x="7035800" y="0"/>
                </a:lnTo>
                <a:lnTo>
                  <a:pt x="10947400" y="25400"/>
                </a:lnTo>
                <a:lnTo>
                  <a:pt x="11709400" y="571500"/>
                </a:lnTo>
                <a:lnTo>
                  <a:pt x="12192000" y="1244600"/>
                </a:lnTo>
                <a:lnTo>
                  <a:pt x="12192000" y="4203700"/>
                </a:lnTo>
                <a:lnTo>
                  <a:pt x="0" y="4210147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50000"/>
                </a:schemeClr>
              </a:gs>
              <a:gs pos="85000">
                <a:schemeClr val="bg2">
                  <a:lumMod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5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47627" y="1225110"/>
            <a:ext cx="51010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>
                <a:ln w="10160">
                  <a:solidFill>
                    <a:srgbClr val="FC6E51"/>
                  </a:solidFill>
                  <a:prstDash val="solid"/>
                </a:ln>
                <a:solidFill>
                  <a:srgbClr val="FC6E51">
                    <a:lumMod val="75000"/>
                  </a:srgb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264" y="2379174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59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660666" y="2537037"/>
            <a:ext cx="609600" cy="609600"/>
          </a:xfrm>
          <a:prstGeom prst="rect">
            <a:avLst/>
          </a:prstGeom>
        </p:spPr>
      </p:pic>
      <p:sp>
        <p:nvSpPr>
          <p:cNvPr id="21" name="Freeform: Shape 20"/>
          <p:cNvSpPr/>
          <p:nvPr/>
        </p:nvSpPr>
        <p:spPr>
          <a:xfrm>
            <a:off x="990600" y="6238167"/>
            <a:ext cx="11188700" cy="619833"/>
          </a:xfrm>
          <a:custGeom>
            <a:avLst/>
            <a:gdLst>
              <a:gd name="connsiteX0" fmla="*/ 0 w 11099800"/>
              <a:gd name="connsiteY0" fmla="*/ 4178300 h 4203700"/>
              <a:gd name="connsiteX1" fmla="*/ 508000 w 11099800"/>
              <a:gd name="connsiteY1" fmla="*/ 2082800 h 4203700"/>
              <a:gd name="connsiteX2" fmla="*/ 1333500 w 11099800"/>
              <a:gd name="connsiteY2" fmla="*/ 723900 h 4203700"/>
              <a:gd name="connsiteX3" fmla="*/ 3098800 w 11099800"/>
              <a:gd name="connsiteY3" fmla="*/ 165100 h 4203700"/>
              <a:gd name="connsiteX4" fmla="*/ 5943600 w 11099800"/>
              <a:gd name="connsiteY4" fmla="*/ 0 h 4203700"/>
              <a:gd name="connsiteX5" fmla="*/ 9855200 w 11099800"/>
              <a:gd name="connsiteY5" fmla="*/ 25400 h 4203700"/>
              <a:gd name="connsiteX6" fmla="*/ 10896600 w 11099800"/>
              <a:gd name="connsiteY6" fmla="*/ 482600 h 4203700"/>
              <a:gd name="connsiteX7" fmla="*/ 11099800 w 11099800"/>
              <a:gd name="connsiteY7" fmla="*/ 1244600 h 4203700"/>
              <a:gd name="connsiteX8" fmla="*/ 11099800 w 11099800"/>
              <a:gd name="connsiteY8" fmla="*/ 4203700 h 4203700"/>
              <a:gd name="connsiteX9" fmla="*/ 0 w 11099800"/>
              <a:gd name="connsiteY9" fmla="*/ 4178300 h 4203700"/>
              <a:gd name="connsiteX0-1" fmla="*/ 0 w 11099800"/>
              <a:gd name="connsiteY0-2" fmla="*/ 4178300 h 4203700"/>
              <a:gd name="connsiteX1-3" fmla="*/ 508000 w 11099800"/>
              <a:gd name="connsiteY1-4" fmla="*/ 2082800 h 4203700"/>
              <a:gd name="connsiteX2-5" fmla="*/ 1333500 w 11099800"/>
              <a:gd name="connsiteY2-6" fmla="*/ 723900 h 4203700"/>
              <a:gd name="connsiteX3-7" fmla="*/ 3098800 w 11099800"/>
              <a:gd name="connsiteY3-8" fmla="*/ 165100 h 4203700"/>
              <a:gd name="connsiteX4-9" fmla="*/ 5943600 w 11099800"/>
              <a:gd name="connsiteY4-10" fmla="*/ 0 h 4203700"/>
              <a:gd name="connsiteX5-11" fmla="*/ 9855200 w 11099800"/>
              <a:gd name="connsiteY5-12" fmla="*/ 25400 h 4203700"/>
              <a:gd name="connsiteX6-13" fmla="*/ 10769600 w 11099800"/>
              <a:gd name="connsiteY6-14" fmla="*/ 495300 h 4203700"/>
              <a:gd name="connsiteX7-15" fmla="*/ 11099800 w 11099800"/>
              <a:gd name="connsiteY7-16" fmla="*/ 1244600 h 4203700"/>
              <a:gd name="connsiteX8-17" fmla="*/ 11099800 w 11099800"/>
              <a:gd name="connsiteY8-18" fmla="*/ 4203700 h 4203700"/>
              <a:gd name="connsiteX9-19" fmla="*/ 0 w 11099800"/>
              <a:gd name="connsiteY9-20" fmla="*/ 4178300 h 4203700"/>
              <a:gd name="connsiteX0-21" fmla="*/ 0 w 11099800"/>
              <a:gd name="connsiteY0-22" fmla="*/ 4178300 h 4203700"/>
              <a:gd name="connsiteX1-23" fmla="*/ 508000 w 11099800"/>
              <a:gd name="connsiteY1-24" fmla="*/ 2082800 h 4203700"/>
              <a:gd name="connsiteX2-25" fmla="*/ 1333500 w 11099800"/>
              <a:gd name="connsiteY2-26" fmla="*/ 723900 h 4203700"/>
              <a:gd name="connsiteX3-27" fmla="*/ 3098800 w 11099800"/>
              <a:gd name="connsiteY3-28" fmla="*/ 165100 h 4203700"/>
              <a:gd name="connsiteX4-29" fmla="*/ 5943600 w 11099800"/>
              <a:gd name="connsiteY4-30" fmla="*/ 0 h 4203700"/>
              <a:gd name="connsiteX5-31" fmla="*/ 9855200 w 11099800"/>
              <a:gd name="connsiteY5-32" fmla="*/ 25400 h 4203700"/>
              <a:gd name="connsiteX6-33" fmla="*/ 10617200 w 11099800"/>
              <a:gd name="connsiteY6-34" fmla="*/ 571500 h 4203700"/>
              <a:gd name="connsiteX7-35" fmla="*/ 11099800 w 11099800"/>
              <a:gd name="connsiteY7-36" fmla="*/ 1244600 h 4203700"/>
              <a:gd name="connsiteX8-37" fmla="*/ 11099800 w 11099800"/>
              <a:gd name="connsiteY8-38" fmla="*/ 4203700 h 4203700"/>
              <a:gd name="connsiteX9-39" fmla="*/ 0 w 11099800"/>
              <a:gd name="connsiteY9-40" fmla="*/ 4178300 h 4203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1099800" h="4203700">
                <a:moveTo>
                  <a:pt x="0" y="4178300"/>
                </a:moveTo>
                <a:lnTo>
                  <a:pt x="508000" y="2082800"/>
                </a:lnTo>
                <a:lnTo>
                  <a:pt x="1333500" y="723900"/>
                </a:lnTo>
                <a:lnTo>
                  <a:pt x="3098800" y="165100"/>
                </a:lnTo>
                <a:lnTo>
                  <a:pt x="5943600" y="0"/>
                </a:lnTo>
                <a:lnTo>
                  <a:pt x="9855200" y="25400"/>
                </a:lnTo>
                <a:lnTo>
                  <a:pt x="10617200" y="571500"/>
                </a:lnTo>
                <a:lnTo>
                  <a:pt x="11099800" y="1244600"/>
                </a:lnTo>
                <a:lnTo>
                  <a:pt x="11099800" y="4203700"/>
                </a:lnTo>
                <a:lnTo>
                  <a:pt x="0" y="417830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50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0" y="0"/>
            <a:ext cx="12179300" cy="6858000"/>
          </a:xfrm>
          <a:prstGeom prst="rect">
            <a:avLst/>
          </a:prstGeom>
          <a:blipFill dpi="0" rotWithShape="0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6" b="-2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36" name="Picture 2" descr="Download Cartoon Wood Transprent Png Free - Gambar Kartun Papan Kayu ,  Transparent Cartoon, Free Cliparts &amp;amp; Silhouettes - NetClipar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759" y="-192542"/>
            <a:ext cx="7770813" cy="468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Freeform: Shape 36"/>
          <p:cNvSpPr/>
          <p:nvPr/>
        </p:nvSpPr>
        <p:spPr>
          <a:xfrm>
            <a:off x="-12700" y="3626032"/>
            <a:ext cx="12192000" cy="3237110"/>
          </a:xfrm>
          <a:custGeom>
            <a:avLst/>
            <a:gdLst>
              <a:gd name="connsiteX0" fmla="*/ 0 w 11099800"/>
              <a:gd name="connsiteY0" fmla="*/ 4178300 h 4203700"/>
              <a:gd name="connsiteX1" fmla="*/ 508000 w 11099800"/>
              <a:gd name="connsiteY1" fmla="*/ 2082800 h 4203700"/>
              <a:gd name="connsiteX2" fmla="*/ 1333500 w 11099800"/>
              <a:gd name="connsiteY2" fmla="*/ 723900 h 4203700"/>
              <a:gd name="connsiteX3" fmla="*/ 3098800 w 11099800"/>
              <a:gd name="connsiteY3" fmla="*/ 165100 h 4203700"/>
              <a:gd name="connsiteX4" fmla="*/ 5943600 w 11099800"/>
              <a:gd name="connsiteY4" fmla="*/ 0 h 4203700"/>
              <a:gd name="connsiteX5" fmla="*/ 9855200 w 11099800"/>
              <a:gd name="connsiteY5" fmla="*/ 25400 h 4203700"/>
              <a:gd name="connsiteX6" fmla="*/ 10896600 w 11099800"/>
              <a:gd name="connsiteY6" fmla="*/ 482600 h 4203700"/>
              <a:gd name="connsiteX7" fmla="*/ 11099800 w 11099800"/>
              <a:gd name="connsiteY7" fmla="*/ 1244600 h 4203700"/>
              <a:gd name="connsiteX8" fmla="*/ 11099800 w 11099800"/>
              <a:gd name="connsiteY8" fmla="*/ 4203700 h 4203700"/>
              <a:gd name="connsiteX9" fmla="*/ 0 w 11099800"/>
              <a:gd name="connsiteY9" fmla="*/ 4178300 h 4203700"/>
              <a:gd name="connsiteX0-1" fmla="*/ 0 w 11099800"/>
              <a:gd name="connsiteY0-2" fmla="*/ 4178300 h 4203700"/>
              <a:gd name="connsiteX1-3" fmla="*/ 508000 w 11099800"/>
              <a:gd name="connsiteY1-4" fmla="*/ 2082800 h 4203700"/>
              <a:gd name="connsiteX2-5" fmla="*/ 1333500 w 11099800"/>
              <a:gd name="connsiteY2-6" fmla="*/ 723900 h 4203700"/>
              <a:gd name="connsiteX3-7" fmla="*/ 3098800 w 11099800"/>
              <a:gd name="connsiteY3-8" fmla="*/ 165100 h 4203700"/>
              <a:gd name="connsiteX4-9" fmla="*/ 5943600 w 11099800"/>
              <a:gd name="connsiteY4-10" fmla="*/ 0 h 4203700"/>
              <a:gd name="connsiteX5-11" fmla="*/ 9855200 w 11099800"/>
              <a:gd name="connsiteY5-12" fmla="*/ 25400 h 4203700"/>
              <a:gd name="connsiteX6-13" fmla="*/ 10769600 w 11099800"/>
              <a:gd name="connsiteY6-14" fmla="*/ 495300 h 4203700"/>
              <a:gd name="connsiteX7-15" fmla="*/ 11099800 w 11099800"/>
              <a:gd name="connsiteY7-16" fmla="*/ 1244600 h 4203700"/>
              <a:gd name="connsiteX8-17" fmla="*/ 11099800 w 11099800"/>
              <a:gd name="connsiteY8-18" fmla="*/ 4203700 h 4203700"/>
              <a:gd name="connsiteX9-19" fmla="*/ 0 w 11099800"/>
              <a:gd name="connsiteY9-20" fmla="*/ 4178300 h 4203700"/>
              <a:gd name="connsiteX0-21" fmla="*/ 0 w 11099800"/>
              <a:gd name="connsiteY0-22" fmla="*/ 4178300 h 4203700"/>
              <a:gd name="connsiteX1-23" fmla="*/ 508000 w 11099800"/>
              <a:gd name="connsiteY1-24" fmla="*/ 2082800 h 4203700"/>
              <a:gd name="connsiteX2-25" fmla="*/ 1333500 w 11099800"/>
              <a:gd name="connsiteY2-26" fmla="*/ 723900 h 4203700"/>
              <a:gd name="connsiteX3-27" fmla="*/ 3098800 w 11099800"/>
              <a:gd name="connsiteY3-28" fmla="*/ 165100 h 4203700"/>
              <a:gd name="connsiteX4-29" fmla="*/ 5943600 w 11099800"/>
              <a:gd name="connsiteY4-30" fmla="*/ 0 h 4203700"/>
              <a:gd name="connsiteX5-31" fmla="*/ 9855200 w 11099800"/>
              <a:gd name="connsiteY5-32" fmla="*/ 25400 h 4203700"/>
              <a:gd name="connsiteX6-33" fmla="*/ 10617200 w 11099800"/>
              <a:gd name="connsiteY6-34" fmla="*/ 571500 h 4203700"/>
              <a:gd name="connsiteX7-35" fmla="*/ 11099800 w 11099800"/>
              <a:gd name="connsiteY7-36" fmla="*/ 1244600 h 4203700"/>
              <a:gd name="connsiteX8-37" fmla="*/ 11099800 w 11099800"/>
              <a:gd name="connsiteY8-38" fmla="*/ 4203700 h 4203700"/>
              <a:gd name="connsiteX9-39" fmla="*/ 0 w 11099800"/>
              <a:gd name="connsiteY9-40" fmla="*/ 4178300 h 4203700"/>
              <a:gd name="connsiteX0-41" fmla="*/ 0 w 12192000"/>
              <a:gd name="connsiteY0-42" fmla="*/ 4210147 h 4210147"/>
              <a:gd name="connsiteX1-43" fmla="*/ 1600200 w 12192000"/>
              <a:gd name="connsiteY1-44" fmla="*/ 2082800 h 4210147"/>
              <a:gd name="connsiteX2-45" fmla="*/ 2425700 w 12192000"/>
              <a:gd name="connsiteY2-46" fmla="*/ 723900 h 4210147"/>
              <a:gd name="connsiteX3-47" fmla="*/ 4191000 w 12192000"/>
              <a:gd name="connsiteY3-48" fmla="*/ 165100 h 4210147"/>
              <a:gd name="connsiteX4-49" fmla="*/ 7035800 w 12192000"/>
              <a:gd name="connsiteY4-50" fmla="*/ 0 h 4210147"/>
              <a:gd name="connsiteX5-51" fmla="*/ 10947400 w 12192000"/>
              <a:gd name="connsiteY5-52" fmla="*/ 25400 h 4210147"/>
              <a:gd name="connsiteX6-53" fmla="*/ 11709400 w 12192000"/>
              <a:gd name="connsiteY6-54" fmla="*/ 571500 h 4210147"/>
              <a:gd name="connsiteX7-55" fmla="*/ 12192000 w 12192000"/>
              <a:gd name="connsiteY7-56" fmla="*/ 1244600 h 4210147"/>
              <a:gd name="connsiteX8-57" fmla="*/ 12192000 w 12192000"/>
              <a:gd name="connsiteY8-58" fmla="*/ 4203700 h 4210147"/>
              <a:gd name="connsiteX9-59" fmla="*/ 0 w 12192000"/>
              <a:gd name="connsiteY9-60" fmla="*/ 4210147 h 4210147"/>
              <a:gd name="connsiteX0-61" fmla="*/ 0 w 12192000"/>
              <a:gd name="connsiteY0-62" fmla="*/ 4210147 h 4210147"/>
              <a:gd name="connsiteX1-63" fmla="*/ 1600200 w 12192000"/>
              <a:gd name="connsiteY1-64" fmla="*/ 2082800 h 4210147"/>
              <a:gd name="connsiteX2-65" fmla="*/ 2197100 w 12192000"/>
              <a:gd name="connsiteY2-66" fmla="*/ 851284 h 4210147"/>
              <a:gd name="connsiteX3-67" fmla="*/ 4191000 w 12192000"/>
              <a:gd name="connsiteY3-68" fmla="*/ 165100 h 4210147"/>
              <a:gd name="connsiteX4-69" fmla="*/ 7035800 w 12192000"/>
              <a:gd name="connsiteY4-70" fmla="*/ 0 h 4210147"/>
              <a:gd name="connsiteX5-71" fmla="*/ 10947400 w 12192000"/>
              <a:gd name="connsiteY5-72" fmla="*/ 25400 h 4210147"/>
              <a:gd name="connsiteX6-73" fmla="*/ 11709400 w 12192000"/>
              <a:gd name="connsiteY6-74" fmla="*/ 571500 h 4210147"/>
              <a:gd name="connsiteX7-75" fmla="*/ 12192000 w 12192000"/>
              <a:gd name="connsiteY7-76" fmla="*/ 1244600 h 4210147"/>
              <a:gd name="connsiteX8-77" fmla="*/ 12192000 w 12192000"/>
              <a:gd name="connsiteY8-78" fmla="*/ 4203700 h 4210147"/>
              <a:gd name="connsiteX9-79" fmla="*/ 0 w 12192000"/>
              <a:gd name="connsiteY9-80" fmla="*/ 4210147 h 4210147"/>
              <a:gd name="connsiteX0-81" fmla="*/ 0 w 12192000"/>
              <a:gd name="connsiteY0-82" fmla="*/ 4210147 h 4210147"/>
              <a:gd name="connsiteX1-83" fmla="*/ 1282700 w 12192000"/>
              <a:gd name="connsiteY1-84" fmla="*/ 2130569 h 4210147"/>
              <a:gd name="connsiteX2-85" fmla="*/ 2197100 w 12192000"/>
              <a:gd name="connsiteY2-86" fmla="*/ 851284 h 4210147"/>
              <a:gd name="connsiteX3-87" fmla="*/ 4191000 w 12192000"/>
              <a:gd name="connsiteY3-88" fmla="*/ 165100 h 4210147"/>
              <a:gd name="connsiteX4-89" fmla="*/ 7035800 w 12192000"/>
              <a:gd name="connsiteY4-90" fmla="*/ 0 h 4210147"/>
              <a:gd name="connsiteX5-91" fmla="*/ 10947400 w 12192000"/>
              <a:gd name="connsiteY5-92" fmla="*/ 25400 h 4210147"/>
              <a:gd name="connsiteX6-93" fmla="*/ 11709400 w 12192000"/>
              <a:gd name="connsiteY6-94" fmla="*/ 571500 h 4210147"/>
              <a:gd name="connsiteX7-95" fmla="*/ 12192000 w 12192000"/>
              <a:gd name="connsiteY7-96" fmla="*/ 1244600 h 4210147"/>
              <a:gd name="connsiteX8-97" fmla="*/ 12192000 w 12192000"/>
              <a:gd name="connsiteY8-98" fmla="*/ 4203700 h 4210147"/>
              <a:gd name="connsiteX9-99" fmla="*/ 0 w 12192000"/>
              <a:gd name="connsiteY9-100" fmla="*/ 4210147 h 42101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2192000" h="4210147">
                <a:moveTo>
                  <a:pt x="0" y="4210147"/>
                </a:moveTo>
                <a:lnTo>
                  <a:pt x="1282700" y="2130569"/>
                </a:lnTo>
                <a:lnTo>
                  <a:pt x="2197100" y="851284"/>
                </a:lnTo>
                <a:lnTo>
                  <a:pt x="4191000" y="165100"/>
                </a:lnTo>
                <a:lnTo>
                  <a:pt x="7035800" y="0"/>
                </a:lnTo>
                <a:lnTo>
                  <a:pt x="10947400" y="25400"/>
                </a:lnTo>
                <a:lnTo>
                  <a:pt x="11709400" y="571500"/>
                </a:lnTo>
                <a:lnTo>
                  <a:pt x="12192000" y="1244600"/>
                </a:lnTo>
                <a:lnTo>
                  <a:pt x="12192000" y="4203700"/>
                </a:lnTo>
                <a:lnTo>
                  <a:pt x="0" y="4210147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50000"/>
                </a:schemeClr>
              </a:gs>
              <a:gs pos="85000">
                <a:schemeClr val="bg2">
                  <a:lumMod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879399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19" y="4347069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413611" y="0"/>
            <a:ext cx="8765690" cy="1011184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a) </a:t>
            </a:r>
            <a:r>
              <a:rPr lang="en-US" sz="3200" b="1" dirty="0" err="1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Quyển</a:t>
            </a:r>
            <a:r>
              <a:rPr lang="en-US" sz="3200" b="1" dirty="0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b="1" dirty="0" err="1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sách</a:t>
            </a:r>
            <a:r>
              <a:rPr lang="en-US" sz="3200" b="1" dirty="0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b="1" dirty="0" err="1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Toán</a:t>
            </a:r>
            <a:r>
              <a:rPr lang="en-US" sz="3200" b="1" dirty="0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3 </a:t>
            </a:r>
            <a:r>
              <a:rPr lang="en-US" sz="3200" b="1" dirty="0" err="1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tập</a:t>
            </a:r>
            <a:r>
              <a:rPr lang="en-US" sz="3200" b="1" dirty="0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b="1" dirty="0" err="1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một</a:t>
            </a:r>
            <a:r>
              <a:rPr lang="en-US" sz="3200" b="1" dirty="0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b="1" dirty="0" err="1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dày</a:t>
            </a:r>
            <a:r>
              <a:rPr lang="en-US" sz="3200" b="1" dirty="0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b="1" dirty="0" err="1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khoảng</a:t>
            </a:r>
            <a:endParaRPr lang="en-US" sz="3200" b="1" dirty="0">
              <a:solidFill>
                <a:srgbClr val="FC6E5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77467" y="966147"/>
            <a:ext cx="5705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CECD0">
                    <a:lumMod val="25000"/>
                  </a:srgbClr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A : 5 mm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77467" y="1641045"/>
            <a:ext cx="5705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CECD0">
                    <a:lumMod val="25000"/>
                  </a:srgbClr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B : 5 cm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434936" y="2262779"/>
            <a:ext cx="5705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CECD0">
                    <a:lumMod val="25000"/>
                  </a:srgbClr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C : 5 dm</a:t>
            </a:r>
          </a:p>
        </p:txBody>
      </p:sp>
      <p:sp>
        <p:nvSpPr>
          <p:cNvPr id="38" name="Freeform: Shape 37"/>
          <p:cNvSpPr/>
          <p:nvPr/>
        </p:nvSpPr>
        <p:spPr>
          <a:xfrm>
            <a:off x="990600" y="6117217"/>
            <a:ext cx="11188700" cy="740784"/>
          </a:xfrm>
          <a:custGeom>
            <a:avLst/>
            <a:gdLst>
              <a:gd name="connsiteX0" fmla="*/ 0 w 11099800"/>
              <a:gd name="connsiteY0" fmla="*/ 4178300 h 4203700"/>
              <a:gd name="connsiteX1" fmla="*/ 508000 w 11099800"/>
              <a:gd name="connsiteY1" fmla="*/ 2082800 h 4203700"/>
              <a:gd name="connsiteX2" fmla="*/ 1333500 w 11099800"/>
              <a:gd name="connsiteY2" fmla="*/ 723900 h 4203700"/>
              <a:gd name="connsiteX3" fmla="*/ 3098800 w 11099800"/>
              <a:gd name="connsiteY3" fmla="*/ 165100 h 4203700"/>
              <a:gd name="connsiteX4" fmla="*/ 5943600 w 11099800"/>
              <a:gd name="connsiteY4" fmla="*/ 0 h 4203700"/>
              <a:gd name="connsiteX5" fmla="*/ 9855200 w 11099800"/>
              <a:gd name="connsiteY5" fmla="*/ 25400 h 4203700"/>
              <a:gd name="connsiteX6" fmla="*/ 10896600 w 11099800"/>
              <a:gd name="connsiteY6" fmla="*/ 482600 h 4203700"/>
              <a:gd name="connsiteX7" fmla="*/ 11099800 w 11099800"/>
              <a:gd name="connsiteY7" fmla="*/ 1244600 h 4203700"/>
              <a:gd name="connsiteX8" fmla="*/ 11099800 w 11099800"/>
              <a:gd name="connsiteY8" fmla="*/ 4203700 h 4203700"/>
              <a:gd name="connsiteX9" fmla="*/ 0 w 11099800"/>
              <a:gd name="connsiteY9" fmla="*/ 4178300 h 4203700"/>
              <a:gd name="connsiteX0-1" fmla="*/ 0 w 11099800"/>
              <a:gd name="connsiteY0-2" fmla="*/ 4178300 h 4203700"/>
              <a:gd name="connsiteX1-3" fmla="*/ 508000 w 11099800"/>
              <a:gd name="connsiteY1-4" fmla="*/ 2082800 h 4203700"/>
              <a:gd name="connsiteX2-5" fmla="*/ 1333500 w 11099800"/>
              <a:gd name="connsiteY2-6" fmla="*/ 723900 h 4203700"/>
              <a:gd name="connsiteX3-7" fmla="*/ 3098800 w 11099800"/>
              <a:gd name="connsiteY3-8" fmla="*/ 165100 h 4203700"/>
              <a:gd name="connsiteX4-9" fmla="*/ 5943600 w 11099800"/>
              <a:gd name="connsiteY4-10" fmla="*/ 0 h 4203700"/>
              <a:gd name="connsiteX5-11" fmla="*/ 9855200 w 11099800"/>
              <a:gd name="connsiteY5-12" fmla="*/ 25400 h 4203700"/>
              <a:gd name="connsiteX6-13" fmla="*/ 10769600 w 11099800"/>
              <a:gd name="connsiteY6-14" fmla="*/ 495300 h 4203700"/>
              <a:gd name="connsiteX7-15" fmla="*/ 11099800 w 11099800"/>
              <a:gd name="connsiteY7-16" fmla="*/ 1244600 h 4203700"/>
              <a:gd name="connsiteX8-17" fmla="*/ 11099800 w 11099800"/>
              <a:gd name="connsiteY8-18" fmla="*/ 4203700 h 4203700"/>
              <a:gd name="connsiteX9-19" fmla="*/ 0 w 11099800"/>
              <a:gd name="connsiteY9-20" fmla="*/ 4178300 h 4203700"/>
              <a:gd name="connsiteX0-21" fmla="*/ 0 w 11099800"/>
              <a:gd name="connsiteY0-22" fmla="*/ 4178300 h 4203700"/>
              <a:gd name="connsiteX1-23" fmla="*/ 508000 w 11099800"/>
              <a:gd name="connsiteY1-24" fmla="*/ 2082800 h 4203700"/>
              <a:gd name="connsiteX2-25" fmla="*/ 1333500 w 11099800"/>
              <a:gd name="connsiteY2-26" fmla="*/ 723900 h 4203700"/>
              <a:gd name="connsiteX3-27" fmla="*/ 3098800 w 11099800"/>
              <a:gd name="connsiteY3-28" fmla="*/ 165100 h 4203700"/>
              <a:gd name="connsiteX4-29" fmla="*/ 5943600 w 11099800"/>
              <a:gd name="connsiteY4-30" fmla="*/ 0 h 4203700"/>
              <a:gd name="connsiteX5-31" fmla="*/ 9855200 w 11099800"/>
              <a:gd name="connsiteY5-32" fmla="*/ 25400 h 4203700"/>
              <a:gd name="connsiteX6-33" fmla="*/ 10617200 w 11099800"/>
              <a:gd name="connsiteY6-34" fmla="*/ 571500 h 4203700"/>
              <a:gd name="connsiteX7-35" fmla="*/ 11099800 w 11099800"/>
              <a:gd name="connsiteY7-36" fmla="*/ 1244600 h 4203700"/>
              <a:gd name="connsiteX8-37" fmla="*/ 11099800 w 11099800"/>
              <a:gd name="connsiteY8-38" fmla="*/ 4203700 h 4203700"/>
              <a:gd name="connsiteX9-39" fmla="*/ 0 w 11099800"/>
              <a:gd name="connsiteY9-40" fmla="*/ 4178300 h 4203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1099800" h="4203700">
                <a:moveTo>
                  <a:pt x="0" y="4178300"/>
                </a:moveTo>
                <a:lnTo>
                  <a:pt x="508000" y="2082800"/>
                </a:lnTo>
                <a:lnTo>
                  <a:pt x="1333500" y="723900"/>
                </a:lnTo>
                <a:lnTo>
                  <a:pt x="3098800" y="165100"/>
                </a:lnTo>
                <a:lnTo>
                  <a:pt x="5943600" y="0"/>
                </a:lnTo>
                <a:lnTo>
                  <a:pt x="9855200" y="25400"/>
                </a:lnTo>
                <a:lnTo>
                  <a:pt x="10617200" y="571500"/>
                </a:lnTo>
                <a:lnTo>
                  <a:pt x="11099800" y="1244600"/>
                </a:lnTo>
                <a:lnTo>
                  <a:pt x="11099800" y="4203700"/>
                </a:lnTo>
                <a:lnTo>
                  <a:pt x="0" y="417830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50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219145" y="6290359"/>
            <a:ext cx="7678834" cy="583682"/>
          </a:xfrm>
          <a:prstGeom prst="rect">
            <a:avLst/>
          </a:prstGeom>
          <a:solidFill>
            <a:srgbClr val="D48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A                   B                   C     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9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400"/>
                            </p:stCondLst>
                            <p:childTnLst>
                              <p:par>
                                <p:cTn id="3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57839 0.33056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9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4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40091 0.3196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39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23711 0.32362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49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5065 0.34306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500"/>
                            </p:stCondLst>
                            <p:childTnLst>
                              <p:par>
                                <p:cTn id="1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000"/>
                            </p:stCondLst>
                            <p:childTnLst>
                              <p:par>
                                <p:cTn id="17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00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bldLvl="0" animBg="1"/>
      <p:bldP spid="77" grpId="1" bldLvl="0" animBg="1"/>
      <p:bldP spid="45" grpId="0" animBg="1"/>
      <p:bldP spid="29" grpId="0" build="allAtOnce"/>
      <p:bldP spid="3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0" y="0"/>
            <a:ext cx="12179300" cy="6858000"/>
          </a:xfrm>
          <a:prstGeom prst="rect">
            <a:avLst/>
          </a:prstGeom>
          <a:blipFill dpi="0" rotWithShape="0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6" b="-2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36" name="Picture 2" descr="Download Cartoon Wood Transprent Png Free - Gambar Kartun Papan Kayu ,  Transparent Cartoon, Free Cliparts &amp;amp; Silhouettes - NetClipar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170" y="-228600"/>
            <a:ext cx="7770813" cy="442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Freeform: Shape 36"/>
          <p:cNvSpPr/>
          <p:nvPr/>
        </p:nvSpPr>
        <p:spPr>
          <a:xfrm>
            <a:off x="-12700" y="3505200"/>
            <a:ext cx="12192000" cy="3357942"/>
          </a:xfrm>
          <a:custGeom>
            <a:avLst/>
            <a:gdLst>
              <a:gd name="connsiteX0" fmla="*/ 0 w 11099800"/>
              <a:gd name="connsiteY0" fmla="*/ 4178300 h 4203700"/>
              <a:gd name="connsiteX1" fmla="*/ 508000 w 11099800"/>
              <a:gd name="connsiteY1" fmla="*/ 2082800 h 4203700"/>
              <a:gd name="connsiteX2" fmla="*/ 1333500 w 11099800"/>
              <a:gd name="connsiteY2" fmla="*/ 723900 h 4203700"/>
              <a:gd name="connsiteX3" fmla="*/ 3098800 w 11099800"/>
              <a:gd name="connsiteY3" fmla="*/ 165100 h 4203700"/>
              <a:gd name="connsiteX4" fmla="*/ 5943600 w 11099800"/>
              <a:gd name="connsiteY4" fmla="*/ 0 h 4203700"/>
              <a:gd name="connsiteX5" fmla="*/ 9855200 w 11099800"/>
              <a:gd name="connsiteY5" fmla="*/ 25400 h 4203700"/>
              <a:gd name="connsiteX6" fmla="*/ 10896600 w 11099800"/>
              <a:gd name="connsiteY6" fmla="*/ 482600 h 4203700"/>
              <a:gd name="connsiteX7" fmla="*/ 11099800 w 11099800"/>
              <a:gd name="connsiteY7" fmla="*/ 1244600 h 4203700"/>
              <a:gd name="connsiteX8" fmla="*/ 11099800 w 11099800"/>
              <a:gd name="connsiteY8" fmla="*/ 4203700 h 4203700"/>
              <a:gd name="connsiteX9" fmla="*/ 0 w 11099800"/>
              <a:gd name="connsiteY9" fmla="*/ 4178300 h 4203700"/>
              <a:gd name="connsiteX0-1" fmla="*/ 0 w 11099800"/>
              <a:gd name="connsiteY0-2" fmla="*/ 4178300 h 4203700"/>
              <a:gd name="connsiteX1-3" fmla="*/ 508000 w 11099800"/>
              <a:gd name="connsiteY1-4" fmla="*/ 2082800 h 4203700"/>
              <a:gd name="connsiteX2-5" fmla="*/ 1333500 w 11099800"/>
              <a:gd name="connsiteY2-6" fmla="*/ 723900 h 4203700"/>
              <a:gd name="connsiteX3-7" fmla="*/ 3098800 w 11099800"/>
              <a:gd name="connsiteY3-8" fmla="*/ 165100 h 4203700"/>
              <a:gd name="connsiteX4-9" fmla="*/ 5943600 w 11099800"/>
              <a:gd name="connsiteY4-10" fmla="*/ 0 h 4203700"/>
              <a:gd name="connsiteX5-11" fmla="*/ 9855200 w 11099800"/>
              <a:gd name="connsiteY5-12" fmla="*/ 25400 h 4203700"/>
              <a:gd name="connsiteX6-13" fmla="*/ 10769600 w 11099800"/>
              <a:gd name="connsiteY6-14" fmla="*/ 495300 h 4203700"/>
              <a:gd name="connsiteX7-15" fmla="*/ 11099800 w 11099800"/>
              <a:gd name="connsiteY7-16" fmla="*/ 1244600 h 4203700"/>
              <a:gd name="connsiteX8-17" fmla="*/ 11099800 w 11099800"/>
              <a:gd name="connsiteY8-18" fmla="*/ 4203700 h 4203700"/>
              <a:gd name="connsiteX9-19" fmla="*/ 0 w 11099800"/>
              <a:gd name="connsiteY9-20" fmla="*/ 4178300 h 4203700"/>
              <a:gd name="connsiteX0-21" fmla="*/ 0 w 11099800"/>
              <a:gd name="connsiteY0-22" fmla="*/ 4178300 h 4203700"/>
              <a:gd name="connsiteX1-23" fmla="*/ 508000 w 11099800"/>
              <a:gd name="connsiteY1-24" fmla="*/ 2082800 h 4203700"/>
              <a:gd name="connsiteX2-25" fmla="*/ 1333500 w 11099800"/>
              <a:gd name="connsiteY2-26" fmla="*/ 723900 h 4203700"/>
              <a:gd name="connsiteX3-27" fmla="*/ 3098800 w 11099800"/>
              <a:gd name="connsiteY3-28" fmla="*/ 165100 h 4203700"/>
              <a:gd name="connsiteX4-29" fmla="*/ 5943600 w 11099800"/>
              <a:gd name="connsiteY4-30" fmla="*/ 0 h 4203700"/>
              <a:gd name="connsiteX5-31" fmla="*/ 9855200 w 11099800"/>
              <a:gd name="connsiteY5-32" fmla="*/ 25400 h 4203700"/>
              <a:gd name="connsiteX6-33" fmla="*/ 10617200 w 11099800"/>
              <a:gd name="connsiteY6-34" fmla="*/ 571500 h 4203700"/>
              <a:gd name="connsiteX7-35" fmla="*/ 11099800 w 11099800"/>
              <a:gd name="connsiteY7-36" fmla="*/ 1244600 h 4203700"/>
              <a:gd name="connsiteX8-37" fmla="*/ 11099800 w 11099800"/>
              <a:gd name="connsiteY8-38" fmla="*/ 4203700 h 4203700"/>
              <a:gd name="connsiteX9-39" fmla="*/ 0 w 11099800"/>
              <a:gd name="connsiteY9-40" fmla="*/ 4178300 h 4203700"/>
              <a:gd name="connsiteX0-41" fmla="*/ 0 w 12192000"/>
              <a:gd name="connsiteY0-42" fmla="*/ 4210147 h 4210147"/>
              <a:gd name="connsiteX1-43" fmla="*/ 1600200 w 12192000"/>
              <a:gd name="connsiteY1-44" fmla="*/ 2082800 h 4210147"/>
              <a:gd name="connsiteX2-45" fmla="*/ 2425700 w 12192000"/>
              <a:gd name="connsiteY2-46" fmla="*/ 723900 h 4210147"/>
              <a:gd name="connsiteX3-47" fmla="*/ 4191000 w 12192000"/>
              <a:gd name="connsiteY3-48" fmla="*/ 165100 h 4210147"/>
              <a:gd name="connsiteX4-49" fmla="*/ 7035800 w 12192000"/>
              <a:gd name="connsiteY4-50" fmla="*/ 0 h 4210147"/>
              <a:gd name="connsiteX5-51" fmla="*/ 10947400 w 12192000"/>
              <a:gd name="connsiteY5-52" fmla="*/ 25400 h 4210147"/>
              <a:gd name="connsiteX6-53" fmla="*/ 11709400 w 12192000"/>
              <a:gd name="connsiteY6-54" fmla="*/ 571500 h 4210147"/>
              <a:gd name="connsiteX7-55" fmla="*/ 12192000 w 12192000"/>
              <a:gd name="connsiteY7-56" fmla="*/ 1244600 h 4210147"/>
              <a:gd name="connsiteX8-57" fmla="*/ 12192000 w 12192000"/>
              <a:gd name="connsiteY8-58" fmla="*/ 4203700 h 4210147"/>
              <a:gd name="connsiteX9-59" fmla="*/ 0 w 12192000"/>
              <a:gd name="connsiteY9-60" fmla="*/ 4210147 h 4210147"/>
              <a:gd name="connsiteX0-61" fmla="*/ 0 w 12192000"/>
              <a:gd name="connsiteY0-62" fmla="*/ 4210147 h 4210147"/>
              <a:gd name="connsiteX1-63" fmla="*/ 1600200 w 12192000"/>
              <a:gd name="connsiteY1-64" fmla="*/ 2082800 h 4210147"/>
              <a:gd name="connsiteX2-65" fmla="*/ 2197100 w 12192000"/>
              <a:gd name="connsiteY2-66" fmla="*/ 851284 h 4210147"/>
              <a:gd name="connsiteX3-67" fmla="*/ 4191000 w 12192000"/>
              <a:gd name="connsiteY3-68" fmla="*/ 165100 h 4210147"/>
              <a:gd name="connsiteX4-69" fmla="*/ 7035800 w 12192000"/>
              <a:gd name="connsiteY4-70" fmla="*/ 0 h 4210147"/>
              <a:gd name="connsiteX5-71" fmla="*/ 10947400 w 12192000"/>
              <a:gd name="connsiteY5-72" fmla="*/ 25400 h 4210147"/>
              <a:gd name="connsiteX6-73" fmla="*/ 11709400 w 12192000"/>
              <a:gd name="connsiteY6-74" fmla="*/ 571500 h 4210147"/>
              <a:gd name="connsiteX7-75" fmla="*/ 12192000 w 12192000"/>
              <a:gd name="connsiteY7-76" fmla="*/ 1244600 h 4210147"/>
              <a:gd name="connsiteX8-77" fmla="*/ 12192000 w 12192000"/>
              <a:gd name="connsiteY8-78" fmla="*/ 4203700 h 4210147"/>
              <a:gd name="connsiteX9-79" fmla="*/ 0 w 12192000"/>
              <a:gd name="connsiteY9-80" fmla="*/ 4210147 h 4210147"/>
              <a:gd name="connsiteX0-81" fmla="*/ 0 w 12192000"/>
              <a:gd name="connsiteY0-82" fmla="*/ 4210147 h 4210147"/>
              <a:gd name="connsiteX1-83" fmla="*/ 1282700 w 12192000"/>
              <a:gd name="connsiteY1-84" fmla="*/ 2130569 h 4210147"/>
              <a:gd name="connsiteX2-85" fmla="*/ 2197100 w 12192000"/>
              <a:gd name="connsiteY2-86" fmla="*/ 851284 h 4210147"/>
              <a:gd name="connsiteX3-87" fmla="*/ 4191000 w 12192000"/>
              <a:gd name="connsiteY3-88" fmla="*/ 165100 h 4210147"/>
              <a:gd name="connsiteX4-89" fmla="*/ 7035800 w 12192000"/>
              <a:gd name="connsiteY4-90" fmla="*/ 0 h 4210147"/>
              <a:gd name="connsiteX5-91" fmla="*/ 10947400 w 12192000"/>
              <a:gd name="connsiteY5-92" fmla="*/ 25400 h 4210147"/>
              <a:gd name="connsiteX6-93" fmla="*/ 11709400 w 12192000"/>
              <a:gd name="connsiteY6-94" fmla="*/ 571500 h 4210147"/>
              <a:gd name="connsiteX7-95" fmla="*/ 12192000 w 12192000"/>
              <a:gd name="connsiteY7-96" fmla="*/ 1244600 h 4210147"/>
              <a:gd name="connsiteX8-97" fmla="*/ 12192000 w 12192000"/>
              <a:gd name="connsiteY8-98" fmla="*/ 4203700 h 4210147"/>
              <a:gd name="connsiteX9-99" fmla="*/ 0 w 12192000"/>
              <a:gd name="connsiteY9-100" fmla="*/ 4210147 h 42101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2192000" h="4210147">
                <a:moveTo>
                  <a:pt x="0" y="4210147"/>
                </a:moveTo>
                <a:lnTo>
                  <a:pt x="1282700" y="2130569"/>
                </a:lnTo>
                <a:lnTo>
                  <a:pt x="2197100" y="851284"/>
                </a:lnTo>
                <a:lnTo>
                  <a:pt x="4191000" y="165100"/>
                </a:lnTo>
                <a:lnTo>
                  <a:pt x="7035800" y="0"/>
                </a:lnTo>
                <a:lnTo>
                  <a:pt x="10947400" y="25400"/>
                </a:lnTo>
                <a:lnTo>
                  <a:pt x="11709400" y="571500"/>
                </a:lnTo>
                <a:lnTo>
                  <a:pt x="12192000" y="1244600"/>
                </a:lnTo>
                <a:lnTo>
                  <a:pt x="12192000" y="4203700"/>
                </a:lnTo>
                <a:lnTo>
                  <a:pt x="0" y="4210147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50000"/>
                </a:schemeClr>
              </a:gs>
              <a:gs pos="85000">
                <a:schemeClr val="bg2">
                  <a:lumMod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8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079635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07" y="4338724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279719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279719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279719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4369981" y="10633"/>
            <a:ext cx="6188149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b) </a:t>
            </a:r>
            <a:r>
              <a:rPr lang="en-US" sz="3200" b="1" dirty="0" err="1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Cái</a:t>
            </a:r>
            <a:r>
              <a:rPr lang="en-US" sz="3200" b="1" dirty="0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b="1" dirty="0" err="1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bút</a:t>
            </a:r>
            <a:r>
              <a:rPr lang="en-US" sz="3200" b="1" dirty="0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b="1" dirty="0" err="1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mực</a:t>
            </a:r>
            <a:r>
              <a:rPr lang="en-US" sz="3200" b="1" dirty="0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b="1" dirty="0" err="1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cân</a:t>
            </a:r>
            <a:r>
              <a:rPr lang="en-US" sz="3200" b="1" dirty="0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b="1" dirty="0" err="1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nặng</a:t>
            </a:r>
            <a:r>
              <a:rPr lang="en-US" sz="3200" b="1" dirty="0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b="1" dirty="0" err="1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khoảng</a:t>
            </a:r>
            <a:r>
              <a:rPr lang="en-US" sz="3200" b="1" dirty="0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C6E5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Freeform: Shape 37"/>
          <p:cNvSpPr/>
          <p:nvPr/>
        </p:nvSpPr>
        <p:spPr>
          <a:xfrm>
            <a:off x="990600" y="6117805"/>
            <a:ext cx="11188700" cy="740195"/>
          </a:xfrm>
          <a:custGeom>
            <a:avLst/>
            <a:gdLst>
              <a:gd name="connsiteX0" fmla="*/ 0 w 11099800"/>
              <a:gd name="connsiteY0" fmla="*/ 4178300 h 4203700"/>
              <a:gd name="connsiteX1" fmla="*/ 508000 w 11099800"/>
              <a:gd name="connsiteY1" fmla="*/ 2082800 h 4203700"/>
              <a:gd name="connsiteX2" fmla="*/ 1333500 w 11099800"/>
              <a:gd name="connsiteY2" fmla="*/ 723900 h 4203700"/>
              <a:gd name="connsiteX3" fmla="*/ 3098800 w 11099800"/>
              <a:gd name="connsiteY3" fmla="*/ 165100 h 4203700"/>
              <a:gd name="connsiteX4" fmla="*/ 5943600 w 11099800"/>
              <a:gd name="connsiteY4" fmla="*/ 0 h 4203700"/>
              <a:gd name="connsiteX5" fmla="*/ 9855200 w 11099800"/>
              <a:gd name="connsiteY5" fmla="*/ 25400 h 4203700"/>
              <a:gd name="connsiteX6" fmla="*/ 10896600 w 11099800"/>
              <a:gd name="connsiteY6" fmla="*/ 482600 h 4203700"/>
              <a:gd name="connsiteX7" fmla="*/ 11099800 w 11099800"/>
              <a:gd name="connsiteY7" fmla="*/ 1244600 h 4203700"/>
              <a:gd name="connsiteX8" fmla="*/ 11099800 w 11099800"/>
              <a:gd name="connsiteY8" fmla="*/ 4203700 h 4203700"/>
              <a:gd name="connsiteX9" fmla="*/ 0 w 11099800"/>
              <a:gd name="connsiteY9" fmla="*/ 4178300 h 4203700"/>
              <a:gd name="connsiteX0-1" fmla="*/ 0 w 11099800"/>
              <a:gd name="connsiteY0-2" fmla="*/ 4178300 h 4203700"/>
              <a:gd name="connsiteX1-3" fmla="*/ 508000 w 11099800"/>
              <a:gd name="connsiteY1-4" fmla="*/ 2082800 h 4203700"/>
              <a:gd name="connsiteX2-5" fmla="*/ 1333500 w 11099800"/>
              <a:gd name="connsiteY2-6" fmla="*/ 723900 h 4203700"/>
              <a:gd name="connsiteX3-7" fmla="*/ 3098800 w 11099800"/>
              <a:gd name="connsiteY3-8" fmla="*/ 165100 h 4203700"/>
              <a:gd name="connsiteX4-9" fmla="*/ 5943600 w 11099800"/>
              <a:gd name="connsiteY4-10" fmla="*/ 0 h 4203700"/>
              <a:gd name="connsiteX5-11" fmla="*/ 9855200 w 11099800"/>
              <a:gd name="connsiteY5-12" fmla="*/ 25400 h 4203700"/>
              <a:gd name="connsiteX6-13" fmla="*/ 10769600 w 11099800"/>
              <a:gd name="connsiteY6-14" fmla="*/ 495300 h 4203700"/>
              <a:gd name="connsiteX7-15" fmla="*/ 11099800 w 11099800"/>
              <a:gd name="connsiteY7-16" fmla="*/ 1244600 h 4203700"/>
              <a:gd name="connsiteX8-17" fmla="*/ 11099800 w 11099800"/>
              <a:gd name="connsiteY8-18" fmla="*/ 4203700 h 4203700"/>
              <a:gd name="connsiteX9-19" fmla="*/ 0 w 11099800"/>
              <a:gd name="connsiteY9-20" fmla="*/ 4178300 h 4203700"/>
              <a:gd name="connsiteX0-21" fmla="*/ 0 w 11099800"/>
              <a:gd name="connsiteY0-22" fmla="*/ 4178300 h 4203700"/>
              <a:gd name="connsiteX1-23" fmla="*/ 508000 w 11099800"/>
              <a:gd name="connsiteY1-24" fmla="*/ 2082800 h 4203700"/>
              <a:gd name="connsiteX2-25" fmla="*/ 1333500 w 11099800"/>
              <a:gd name="connsiteY2-26" fmla="*/ 723900 h 4203700"/>
              <a:gd name="connsiteX3-27" fmla="*/ 3098800 w 11099800"/>
              <a:gd name="connsiteY3-28" fmla="*/ 165100 h 4203700"/>
              <a:gd name="connsiteX4-29" fmla="*/ 5943600 w 11099800"/>
              <a:gd name="connsiteY4-30" fmla="*/ 0 h 4203700"/>
              <a:gd name="connsiteX5-31" fmla="*/ 9855200 w 11099800"/>
              <a:gd name="connsiteY5-32" fmla="*/ 25400 h 4203700"/>
              <a:gd name="connsiteX6-33" fmla="*/ 10617200 w 11099800"/>
              <a:gd name="connsiteY6-34" fmla="*/ 571500 h 4203700"/>
              <a:gd name="connsiteX7-35" fmla="*/ 11099800 w 11099800"/>
              <a:gd name="connsiteY7-36" fmla="*/ 1244600 h 4203700"/>
              <a:gd name="connsiteX8-37" fmla="*/ 11099800 w 11099800"/>
              <a:gd name="connsiteY8-38" fmla="*/ 4203700 h 4203700"/>
              <a:gd name="connsiteX9-39" fmla="*/ 0 w 11099800"/>
              <a:gd name="connsiteY9-40" fmla="*/ 4178300 h 4203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1099800" h="4203700">
                <a:moveTo>
                  <a:pt x="0" y="4178300"/>
                </a:moveTo>
                <a:lnTo>
                  <a:pt x="508000" y="2082800"/>
                </a:lnTo>
                <a:lnTo>
                  <a:pt x="1333500" y="723900"/>
                </a:lnTo>
                <a:lnTo>
                  <a:pt x="3098800" y="165100"/>
                </a:lnTo>
                <a:lnTo>
                  <a:pt x="5943600" y="0"/>
                </a:lnTo>
                <a:lnTo>
                  <a:pt x="9855200" y="25400"/>
                </a:lnTo>
                <a:lnTo>
                  <a:pt x="10617200" y="571500"/>
                </a:lnTo>
                <a:lnTo>
                  <a:pt x="11099800" y="1244600"/>
                </a:lnTo>
                <a:lnTo>
                  <a:pt x="11099800" y="4203700"/>
                </a:lnTo>
                <a:lnTo>
                  <a:pt x="0" y="417830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50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219145" y="6290359"/>
            <a:ext cx="7678834" cy="583682"/>
          </a:xfrm>
          <a:prstGeom prst="rect">
            <a:avLst/>
          </a:prstGeom>
          <a:solidFill>
            <a:srgbClr val="D48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A                   B                   C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77467" y="1411497"/>
            <a:ext cx="2209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CECD0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: 2 g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77467" y="1905641"/>
            <a:ext cx="2124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CECD0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 : 2 kg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881518" y="1411497"/>
            <a:ext cx="2052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CECD0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 : 20 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60521 0.3713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60" y="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42201 0.3280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4" y="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24675 0.3020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0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500"/>
                            </p:stCondLst>
                            <p:childTnLst>
                              <p:par>
                                <p:cTn id="1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000"/>
                            </p:stCondLst>
                            <p:childTnLst>
                              <p:par>
                                <p:cTn id="17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00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bldLvl="0" animBg="1"/>
      <p:bldP spid="77" grpId="1" bldLvl="0" animBg="1"/>
      <p:bldP spid="45" grpId="0" animBg="1"/>
      <p:bldP spid="29" grpId="0" build="allAtOnce"/>
      <p:bldP spid="31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0" y="0"/>
            <a:ext cx="12179300" cy="6858000"/>
          </a:xfrm>
          <a:prstGeom prst="rect">
            <a:avLst/>
          </a:prstGeom>
          <a:blipFill dpi="0" rotWithShape="0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6" b="-2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32" name="Picture 2" descr="Download Cartoon Wood Transprent Png Free - Gambar Kartun Papan Kayu ,  Transparent Cartoon, Free Cliparts &amp;amp; Silhouettes - NetClipar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666" y="-228600"/>
            <a:ext cx="7770813" cy="464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reeform: Shape 33"/>
          <p:cNvSpPr/>
          <p:nvPr/>
        </p:nvSpPr>
        <p:spPr>
          <a:xfrm>
            <a:off x="-12700" y="3505200"/>
            <a:ext cx="12192000" cy="3357942"/>
          </a:xfrm>
          <a:custGeom>
            <a:avLst/>
            <a:gdLst>
              <a:gd name="connsiteX0" fmla="*/ 0 w 11099800"/>
              <a:gd name="connsiteY0" fmla="*/ 4178300 h 4203700"/>
              <a:gd name="connsiteX1" fmla="*/ 508000 w 11099800"/>
              <a:gd name="connsiteY1" fmla="*/ 2082800 h 4203700"/>
              <a:gd name="connsiteX2" fmla="*/ 1333500 w 11099800"/>
              <a:gd name="connsiteY2" fmla="*/ 723900 h 4203700"/>
              <a:gd name="connsiteX3" fmla="*/ 3098800 w 11099800"/>
              <a:gd name="connsiteY3" fmla="*/ 165100 h 4203700"/>
              <a:gd name="connsiteX4" fmla="*/ 5943600 w 11099800"/>
              <a:gd name="connsiteY4" fmla="*/ 0 h 4203700"/>
              <a:gd name="connsiteX5" fmla="*/ 9855200 w 11099800"/>
              <a:gd name="connsiteY5" fmla="*/ 25400 h 4203700"/>
              <a:gd name="connsiteX6" fmla="*/ 10896600 w 11099800"/>
              <a:gd name="connsiteY6" fmla="*/ 482600 h 4203700"/>
              <a:gd name="connsiteX7" fmla="*/ 11099800 w 11099800"/>
              <a:gd name="connsiteY7" fmla="*/ 1244600 h 4203700"/>
              <a:gd name="connsiteX8" fmla="*/ 11099800 w 11099800"/>
              <a:gd name="connsiteY8" fmla="*/ 4203700 h 4203700"/>
              <a:gd name="connsiteX9" fmla="*/ 0 w 11099800"/>
              <a:gd name="connsiteY9" fmla="*/ 4178300 h 4203700"/>
              <a:gd name="connsiteX0-1" fmla="*/ 0 w 11099800"/>
              <a:gd name="connsiteY0-2" fmla="*/ 4178300 h 4203700"/>
              <a:gd name="connsiteX1-3" fmla="*/ 508000 w 11099800"/>
              <a:gd name="connsiteY1-4" fmla="*/ 2082800 h 4203700"/>
              <a:gd name="connsiteX2-5" fmla="*/ 1333500 w 11099800"/>
              <a:gd name="connsiteY2-6" fmla="*/ 723900 h 4203700"/>
              <a:gd name="connsiteX3-7" fmla="*/ 3098800 w 11099800"/>
              <a:gd name="connsiteY3-8" fmla="*/ 165100 h 4203700"/>
              <a:gd name="connsiteX4-9" fmla="*/ 5943600 w 11099800"/>
              <a:gd name="connsiteY4-10" fmla="*/ 0 h 4203700"/>
              <a:gd name="connsiteX5-11" fmla="*/ 9855200 w 11099800"/>
              <a:gd name="connsiteY5-12" fmla="*/ 25400 h 4203700"/>
              <a:gd name="connsiteX6-13" fmla="*/ 10769600 w 11099800"/>
              <a:gd name="connsiteY6-14" fmla="*/ 495300 h 4203700"/>
              <a:gd name="connsiteX7-15" fmla="*/ 11099800 w 11099800"/>
              <a:gd name="connsiteY7-16" fmla="*/ 1244600 h 4203700"/>
              <a:gd name="connsiteX8-17" fmla="*/ 11099800 w 11099800"/>
              <a:gd name="connsiteY8-18" fmla="*/ 4203700 h 4203700"/>
              <a:gd name="connsiteX9-19" fmla="*/ 0 w 11099800"/>
              <a:gd name="connsiteY9-20" fmla="*/ 4178300 h 4203700"/>
              <a:gd name="connsiteX0-21" fmla="*/ 0 w 11099800"/>
              <a:gd name="connsiteY0-22" fmla="*/ 4178300 h 4203700"/>
              <a:gd name="connsiteX1-23" fmla="*/ 508000 w 11099800"/>
              <a:gd name="connsiteY1-24" fmla="*/ 2082800 h 4203700"/>
              <a:gd name="connsiteX2-25" fmla="*/ 1333500 w 11099800"/>
              <a:gd name="connsiteY2-26" fmla="*/ 723900 h 4203700"/>
              <a:gd name="connsiteX3-27" fmla="*/ 3098800 w 11099800"/>
              <a:gd name="connsiteY3-28" fmla="*/ 165100 h 4203700"/>
              <a:gd name="connsiteX4-29" fmla="*/ 5943600 w 11099800"/>
              <a:gd name="connsiteY4-30" fmla="*/ 0 h 4203700"/>
              <a:gd name="connsiteX5-31" fmla="*/ 9855200 w 11099800"/>
              <a:gd name="connsiteY5-32" fmla="*/ 25400 h 4203700"/>
              <a:gd name="connsiteX6-33" fmla="*/ 10617200 w 11099800"/>
              <a:gd name="connsiteY6-34" fmla="*/ 571500 h 4203700"/>
              <a:gd name="connsiteX7-35" fmla="*/ 11099800 w 11099800"/>
              <a:gd name="connsiteY7-36" fmla="*/ 1244600 h 4203700"/>
              <a:gd name="connsiteX8-37" fmla="*/ 11099800 w 11099800"/>
              <a:gd name="connsiteY8-38" fmla="*/ 4203700 h 4203700"/>
              <a:gd name="connsiteX9-39" fmla="*/ 0 w 11099800"/>
              <a:gd name="connsiteY9-40" fmla="*/ 4178300 h 4203700"/>
              <a:gd name="connsiteX0-41" fmla="*/ 0 w 12192000"/>
              <a:gd name="connsiteY0-42" fmla="*/ 4210147 h 4210147"/>
              <a:gd name="connsiteX1-43" fmla="*/ 1600200 w 12192000"/>
              <a:gd name="connsiteY1-44" fmla="*/ 2082800 h 4210147"/>
              <a:gd name="connsiteX2-45" fmla="*/ 2425700 w 12192000"/>
              <a:gd name="connsiteY2-46" fmla="*/ 723900 h 4210147"/>
              <a:gd name="connsiteX3-47" fmla="*/ 4191000 w 12192000"/>
              <a:gd name="connsiteY3-48" fmla="*/ 165100 h 4210147"/>
              <a:gd name="connsiteX4-49" fmla="*/ 7035800 w 12192000"/>
              <a:gd name="connsiteY4-50" fmla="*/ 0 h 4210147"/>
              <a:gd name="connsiteX5-51" fmla="*/ 10947400 w 12192000"/>
              <a:gd name="connsiteY5-52" fmla="*/ 25400 h 4210147"/>
              <a:gd name="connsiteX6-53" fmla="*/ 11709400 w 12192000"/>
              <a:gd name="connsiteY6-54" fmla="*/ 571500 h 4210147"/>
              <a:gd name="connsiteX7-55" fmla="*/ 12192000 w 12192000"/>
              <a:gd name="connsiteY7-56" fmla="*/ 1244600 h 4210147"/>
              <a:gd name="connsiteX8-57" fmla="*/ 12192000 w 12192000"/>
              <a:gd name="connsiteY8-58" fmla="*/ 4203700 h 4210147"/>
              <a:gd name="connsiteX9-59" fmla="*/ 0 w 12192000"/>
              <a:gd name="connsiteY9-60" fmla="*/ 4210147 h 4210147"/>
              <a:gd name="connsiteX0-61" fmla="*/ 0 w 12192000"/>
              <a:gd name="connsiteY0-62" fmla="*/ 4210147 h 4210147"/>
              <a:gd name="connsiteX1-63" fmla="*/ 1600200 w 12192000"/>
              <a:gd name="connsiteY1-64" fmla="*/ 2082800 h 4210147"/>
              <a:gd name="connsiteX2-65" fmla="*/ 2197100 w 12192000"/>
              <a:gd name="connsiteY2-66" fmla="*/ 851284 h 4210147"/>
              <a:gd name="connsiteX3-67" fmla="*/ 4191000 w 12192000"/>
              <a:gd name="connsiteY3-68" fmla="*/ 165100 h 4210147"/>
              <a:gd name="connsiteX4-69" fmla="*/ 7035800 w 12192000"/>
              <a:gd name="connsiteY4-70" fmla="*/ 0 h 4210147"/>
              <a:gd name="connsiteX5-71" fmla="*/ 10947400 w 12192000"/>
              <a:gd name="connsiteY5-72" fmla="*/ 25400 h 4210147"/>
              <a:gd name="connsiteX6-73" fmla="*/ 11709400 w 12192000"/>
              <a:gd name="connsiteY6-74" fmla="*/ 571500 h 4210147"/>
              <a:gd name="connsiteX7-75" fmla="*/ 12192000 w 12192000"/>
              <a:gd name="connsiteY7-76" fmla="*/ 1244600 h 4210147"/>
              <a:gd name="connsiteX8-77" fmla="*/ 12192000 w 12192000"/>
              <a:gd name="connsiteY8-78" fmla="*/ 4203700 h 4210147"/>
              <a:gd name="connsiteX9-79" fmla="*/ 0 w 12192000"/>
              <a:gd name="connsiteY9-80" fmla="*/ 4210147 h 4210147"/>
              <a:gd name="connsiteX0-81" fmla="*/ 0 w 12192000"/>
              <a:gd name="connsiteY0-82" fmla="*/ 4210147 h 4210147"/>
              <a:gd name="connsiteX1-83" fmla="*/ 1282700 w 12192000"/>
              <a:gd name="connsiteY1-84" fmla="*/ 2130569 h 4210147"/>
              <a:gd name="connsiteX2-85" fmla="*/ 2197100 w 12192000"/>
              <a:gd name="connsiteY2-86" fmla="*/ 851284 h 4210147"/>
              <a:gd name="connsiteX3-87" fmla="*/ 4191000 w 12192000"/>
              <a:gd name="connsiteY3-88" fmla="*/ 165100 h 4210147"/>
              <a:gd name="connsiteX4-89" fmla="*/ 7035800 w 12192000"/>
              <a:gd name="connsiteY4-90" fmla="*/ 0 h 4210147"/>
              <a:gd name="connsiteX5-91" fmla="*/ 10947400 w 12192000"/>
              <a:gd name="connsiteY5-92" fmla="*/ 25400 h 4210147"/>
              <a:gd name="connsiteX6-93" fmla="*/ 11709400 w 12192000"/>
              <a:gd name="connsiteY6-94" fmla="*/ 571500 h 4210147"/>
              <a:gd name="connsiteX7-95" fmla="*/ 12192000 w 12192000"/>
              <a:gd name="connsiteY7-96" fmla="*/ 1244600 h 4210147"/>
              <a:gd name="connsiteX8-97" fmla="*/ 12192000 w 12192000"/>
              <a:gd name="connsiteY8-98" fmla="*/ 4203700 h 4210147"/>
              <a:gd name="connsiteX9-99" fmla="*/ 0 w 12192000"/>
              <a:gd name="connsiteY9-100" fmla="*/ 4210147 h 42101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2192000" h="4210147">
                <a:moveTo>
                  <a:pt x="0" y="4210147"/>
                </a:moveTo>
                <a:lnTo>
                  <a:pt x="1282700" y="2130569"/>
                </a:lnTo>
                <a:lnTo>
                  <a:pt x="2197100" y="851284"/>
                </a:lnTo>
                <a:lnTo>
                  <a:pt x="4191000" y="165100"/>
                </a:lnTo>
                <a:lnTo>
                  <a:pt x="7035800" y="0"/>
                </a:lnTo>
                <a:lnTo>
                  <a:pt x="10947400" y="25400"/>
                </a:lnTo>
                <a:lnTo>
                  <a:pt x="11709400" y="571500"/>
                </a:lnTo>
                <a:lnTo>
                  <a:pt x="12192000" y="1244600"/>
                </a:lnTo>
                <a:lnTo>
                  <a:pt x="12192000" y="4203700"/>
                </a:lnTo>
                <a:lnTo>
                  <a:pt x="0" y="4210147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50000"/>
                </a:schemeClr>
              </a:gs>
              <a:gs pos="85000">
                <a:schemeClr val="bg2">
                  <a:lumMod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714750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4828157" y="1310949"/>
            <a:ext cx="31728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76E0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: 15 ml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36" y="4527651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5291975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37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426311" y="-20321"/>
            <a:ext cx="8362674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c)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Lượng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thuốc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nước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trong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một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lọ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thuốc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nhỏ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mắt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có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khoảng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Freeform: Shape 35"/>
          <p:cNvSpPr/>
          <p:nvPr/>
        </p:nvSpPr>
        <p:spPr>
          <a:xfrm>
            <a:off x="990600" y="6117217"/>
            <a:ext cx="11188700" cy="740784"/>
          </a:xfrm>
          <a:custGeom>
            <a:avLst/>
            <a:gdLst>
              <a:gd name="connsiteX0" fmla="*/ 0 w 11099800"/>
              <a:gd name="connsiteY0" fmla="*/ 4178300 h 4203700"/>
              <a:gd name="connsiteX1" fmla="*/ 508000 w 11099800"/>
              <a:gd name="connsiteY1" fmla="*/ 2082800 h 4203700"/>
              <a:gd name="connsiteX2" fmla="*/ 1333500 w 11099800"/>
              <a:gd name="connsiteY2" fmla="*/ 723900 h 4203700"/>
              <a:gd name="connsiteX3" fmla="*/ 3098800 w 11099800"/>
              <a:gd name="connsiteY3" fmla="*/ 165100 h 4203700"/>
              <a:gd name="connsiteX4" fmla="*/ 5943600 w 11099800"/>
              <a:gd name="connsiteY4" fmla="*/ 0 h 4203700"/>
              <a:gd name="connsiteX5" fmla="*/ 9855200 w 11099800"/>
              <a:gd name="connsiteY5" fmla="*/ 25400 h 4203700"/>
              <a:gd name="connsiteX6" fmla="*/ 10896600 w 11099800"/>
              <a:gd name="connsiteY6" fmla="*/ 482600 h 4203700"/>
              <a:gd name="connsiteX7" fmla="*/ 11099800 w 11099800"/>
              <a:gd name="connsiteY7" fmla="*/ 1244600 h 4203700"/>
              <a:gd name="connsiteX8" fmla="*/ 11099800 w 11099800"/>
              <a:gd name="connsiteY8" fmla="*/ 4203700 h 4203700"/>
              <a:gd name="connsiteX9" fmla="*/ 0 w 11099800"/>
              <a:gd name="connsiteY9" fmla="*/ 4178300 h 4203700"/>
              <a:gd name="connsiteX0-1" fmla="*/ 0 w 11099800"/>
              <a:gd name="connsiteY0-2" fmla="*/ 4178300 h 4203700"/>
              <a:gd name="connsiteX1-3" fmla="*/ 508000 w 11099800"/>
              <a:gd name="connsiteY1-4" fmla="*/ 2082800 h 4203700"/>
              <a:gd name="connsiteX2-5" fmla="*/ 1333500 w 11099800"/>
              <a:gd name="connsiteY2-6" fmla="*/ 723900 h 4203700"/>
              <a:gd name="connsiteX3-7" fmla="*/ 3098800 w 11099800"/>
              <a:gd name="connsiteY3-8" fmla="*/ 165100 h 4203700"/>
              <a:gd name="connsiteX4-9" fmla="*/ 5943600 w 11099800"/>
              <a:gd name="connsiteY4-10" fmla="*/ 0 h 4203700"/>
              <a:gd name="connsiteX5-11" fmla="*/ 9855200 w 11099800"/>
              <a:gd name="connsiteY5-12" fmla="*/ 25400 h 4203700"/>
              <a:gd name="connsiteX6-13" fmla="*/ 10769600 w 11099800"/>
              <a:gd name="connsiteY6-14" fmla="*/ 495300 h 4203700"/>
              <a:gd name="connsiteX7-15" fmla="*/ 11099800 w 11099800"/>
              <a:gd name="connsiteY7-16" fmla="*/ 1244600 h 4203700"/>
              <a:gd name="connsiteX8-17" fmla="*/ 11099800 w 11099800"/>
              <a:gd name="connsiteY8-18" fmla="*/ 4203700 h 4203700"/>
              <a:gd name="connsiteX9-19" fmla="*/ 0 w 11099800"/>
              <a:gd name="connsiteY9-20" fmla="*/ 4178300 h 4203700"/>
              <a:gd name="connsiteX0-21" fmla="*/ 0 w 11099800"/>
              <a:gd name="connsiteY0-22" fmla="*/ 4178300 h 4203700"/>
              <a:gd name="connsiteX1-23" fmla="*/ 508000 w 11099800"/>
              <a:gd name="connsiteY1-24" fmla="*/ 2082800 h 4203700"/>
              <a:gd name="connsiteX2-25" fmla="*/ 1333500 w 11099800"/>
              <a:gd name="connsiteY2-26" fmla="*/ 723900 h 4203700"/>
              <a:gd name="connsiteX3-27" fmla="*/ 3098800 w 11099800"/>
              <a:gd name="connsiteY3-28" fmla="*/ 165100 h 4203700"/>
              <a:gd name="connsiteX4-29" fmla="*/ 5943600 w 11099800"/>
              <a:gd name="connsiteY4-30" fmla="*/ 0 h 4203700"/>
              <a:gd name="connsiteX5-31" fmla="*/ 9855200 w 11099800"/>
              <a:gd name="connsiteY5-32" fmla="*/ 25400 h 4203700"/>
              <a:gd name="connsiteX6-33" fmla="*/ 10617200 w 11099800"/>
              <a:gd name="connsiteY6-34" fmla="*/ 571500 h 4203700"/>
              <a:gd name="connsiteX7-35" fmla="*/ 11099800 w 11099800"/>
              <a:gd name="connsiteY7-36" fmla="*/ 1244600 h 4203700"/>
              <a:gd name="connsiteX8-37" fmla="*/ 11099800 w 11099800"/>
              <a:gd name="connsiteY8-38" fmla="*/ 4203700 h 4203700"/>
              <a:gd name="connsiteX9-39" fmla="*/ 0 w 11099800"/>
              <a:gd name="connsiteY9-40" fmla="*/ 4178300 h 4203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1099800" h="4203700">
                <a:moveTo>
                  <a:pt x="0" y="4178300"/>
                </a:moveTo>
                <a:lnTo>
                  <a:pt x="508000" y="2082800"/>
                </a:lnTo>
                <a:lnTo>
                  <a:pt x="1333500" y="723900"/>
                </a:lnTo>
                <a:lnTo>
                  <a:pt x="3098800" y="165100"/>
                </a:lnTo>
                <a:lnTo>
                  <a:pt x="5943600" y="0"/>
                </a:lnTo>
                <a:lnTo>
                  <a:pt x="9855200" y="25400"/>
                </a:lnTo>
                <a:lnTo>
                  <a:pt x="10617200" y="571500"/>
                </a:lnTo>
                <a:lnTo>
                  <a:pt x="11099800" y="1244600"/>
                </a:lnTo>
                <a:lnTo>
                  <a:pt x="11099800" y="4203700"/>
                </a:lnTo>
                <a:lnTo>
                  <a:pt x="0" y="417830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50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219145" y="6284453"/>
            <a:ext cx="7678834" cy="589588"/>
          </a:xfrm>
          <a:prstGeom prst="rect">
            <a:avLst/>
          </a:prstGeom>
          <a:solidFill>
            <a:srgbClr val="D48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A                   B                   C</a:t>
            </a:r>
          </a:p>
        </p:txBody>
      </p:sp>
      <p:sp>
        <p:nvSpPr>
          <p:cNvPr id="81" name="Rectangle 80"/>
          <p:cNvSpPr/>
          <p:nvPr/>
        </p:nvSpPr>
        <p:spPr>
          <a:xfrm>
            <a:off x="4828158" y="1928698"/>
            <a:ext cx="3172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76E0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 : 15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A76E0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82" name="Rectangle 81"/>
          <p:cNvSpPr/>
          <p:nvPr/>
        </p:nvSpPr>
        <p:spPr>
          <a:xfrm>
            <a:off x="4809460" y="2480531"/>
            <a:ext cx="31728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76E0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 :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76E0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150 ml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A76E0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99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9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99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99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99"/>
                            </p:stCondLst>
                            <p:childTnLst>
                              <p:par>
                                <p:cTn id="3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58555 0.3051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71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299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40091 0.3027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39" y="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22409 0.3037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00"/>
                            </p:stCondLst>
                            <p:childTnLst>
                              <p:par>
                                <p:cTn id="15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4466 0.32061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500"/>
                            </p:stCondLst>
                            <p:childTnLst>
                              <p:par>
                                <p:cTn id="1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000"/>
                            </p:stCondLst>
                            <p:childTnLst>
                              <p:par>
                                <p:cTn id="16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000"/>
                            </p:stCondLst>
                            <p:childTnLst>
                              <p:par>
                                <p:cTn id="1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6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1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2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bldLvl="0" animBg="1"/>
      <p:bldP spid="77" grpId="1" bldLvl="0" animBg="1"/>
      <p:bldP spid="45" grpId="0" animBg="1"/>
      <p:bldP spid="81" grpId="0" build="allAtOnce"/>
      <p:bldP spid="8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0" y="0"/>
            <a:ext cx="12179300" cy="6858000"/>
          </a:xfrm>
          <a:prstGeom prst="rect">
            <a:avLst/>
          </a:prstGeom>
          <a:blipFill dpi="0" rotWithShape="0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6" b="-2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36" name="Picture 2" descr="Download Cartoon Wood Transprent Png Free - Gambar Kartun Papan Kayu ,  Transparent Cartoon, Free Cliparts &amp;amp; Silhouettes - NetClipar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759" y="-192542"/>
            <a:ext cx="7770813" cy="468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Freeform: Shape 36"/>
          <p:cNvSpPr/>
          <p:nvPr/>
        </p:nvSpPr>
        <p:spPr>
          <a:xfrm>
            <a:off x="-12700" y="3626032"/>
            <a:ext cx="12192000" cy="3237110"/>
          </a:xfrm>
          <a:custGeom>
            <a:avLst/>
            <a:gdLst>
              <a:gd name="connsiteX0" fmla="*/ 0 w 11099800"/>
              <a:gd name="connsiteY0" fmla="*/ 4178300 h 4203700"/>
              <a:gd name="connsiteX1" fmla="*/ 508000 w 11099800"/>
              <a:gd name="connsiteY1" fmla="*/ 2082800 h 4203700"/>
              <a:gd name="connsiteX2" fmla="*/ 1333500 w 11099800"/>
              <a:gd name="connsiteY2" fmla="*/ 723900 h 4203700"/>
              <a:gd name="connsiteX3" fmla="*/ 3098800 w 11099800"/>
              <a:gd name="connsiteY3" fmla="*/ 165100 h 4203700"/>
              <a:gd name="connsiteX4" fmla="*/ 5943600 w 11099800"/>
              <a:gd name="connsiteY4" fmla="*/ 0 h 4203700"/>
              <a:gd name="connsiteX5" fmla="*/ 9855200 w 11099800"/>
              <a:gd name="connsiteY5" fmla="*/ 25400 h 4203700"/>
              <a:gd name="connsiteX6" fmla="*/ 10896600 w 11099800"/>
              <a:gd name="connsiteY6" fmla="*/ 482600 h 4203700"/>
              <a:gd name="connsiteX7" fmla="*/ 11099800 w 11099800"/>
              <a:gd name="connsiteY7" fmla="*/ 1244600 h 4203700"/>
              <a:gd name="connsiteX8" fmla="*/ 11099800 w 11099800"/>
              <a:gd name="connsiteY8" fmla="*/ 4203700 h 4203700"/>
              <a:gd name="connsiteX9" fmla="*/ 0 w 11099800"/>
              <a:gd name="connsiteY9" fmla="*/ 4178300 h 4203700"/>
              <a:gd name="connsiteX0-1" fmla="*/ 0 w 11099800"/>
              <a:gd name="connsiteY0-2" fmla="*/ 4178300 h 4203700"/>
              <a:gd name="connsiteX1-3" fmla="*/ 508000 w 11099800"/>
              <a:gd name="connsiteY1-4" fmla="*/ 2082800 h 4203700"/>
              <a:gd name="connsiteX2-5" fmla="*/ 1333500 w 11099800"/>
              <a:gd name="connsiteY2-6" fmla="*/ 723900 h 4203700"/>
              <a:gd name="connsiteX3-7" fmla="*/ 3098800 w 11099800"/>
              <a:gd name="connsiteY3-8" fmla="*/ 165100 h 4203700"/>
              <a:gd name="connsiteX4-9" fmla="*/ 5943600 w 11099800"/>
              <a:gd name="connsiteY4-10" fmla="*/ 0 h 4203700"/>
              <a:gd name="connsiteX5-11" fmla="*/ 9855200 w 11099800"/>
              <a:gd name="connsiteY5-12" fmla="*/ 25400 h 4203700"/>
              <a:gd name="connsiteX6-13" fmla="*/ 10769600 w 11099800"/>
              <a:gd name="connsiteY6-14" fmla="*/ 495300 h 4203700"/>
              <a:gd name="connsiteX7-15" fmla="*/ 11099800 w 11099800"/>
              <a:gd name="connsiteY7-16" fmla="*/ 1244600 h 4203700"/>
              <a:gd name="connsiteX8-17" fmla="*/ 11099800 w 11099800"/>
              <a:gd name="connsiteY8-18" fmla="*/ 4203700 h 4203700"/>
              <a:gd name="connsiteX9-19" fmla="*/ 0 w 11099800"/>
              <a:gd name="connsiteY9-20" fmla="*/ 4178300 h 4203700"/>
              <a:gd name="connsiteX0-21" fmla="*/ 0 w 11099800"/>
              <a:gd name="connsiteY0-22" fmla="*/ 4178300 h 4203700"/>
              <a:gd name="connsiteX1-23" fmla="*/ 508000 w 11099800"/>
              <a:gd name="connsiteY1-24" fmla="*/ 2082800 h 4203700"/>
              <a:gd name="connsiteX2-25" fmla="*/ 1333500 w 11099800"/>
              <a:gd name="connsiteY2-26" fmla="*/ 723900 h 4203700"/>
              <a:gd name="connsiteX3-27" fmla="*/ 3098800 w 11099800"/>
              <a:gd name="connsiteY3-28" fmla="*/ 165100 h 4203700"/>
              <a:gd name="connsiteX4-29" fmla="*/ 5943600 w 11099800"/>
              <a:gd name="connsiteY4-30" fmla="*/ 0 h 4203700"/>
              <a:gd name="connsiteX5-31" fmla="*/ 9855200 w 11099800"/>
              <a:gd name="connsiteY5-32" fmla="*/ 25400 h 4203700"/>
              <a:gd name="connsiteX6-33" fmla="*/ 10617200 w 11099800"/>
              <a:gd name="connsiteY6-34" fmla="*/ 571500 h 4203700"/>
              <a:gd name="connsiteX7-35" fmla="*/ 11099800 w 11099800"/>
              <a:gd name="connsiteY7-36" fmla="*/ 1244600 h 4203700"/>
              <a:gd name="connsiteX8-37" fmla="*/ 11099800 w 11099800"/>
              <a:gd name="connsiteY8-38" fmla="*/ 4203700 h 4203700"/>
              <a:gd name="connsiteX9-39" fmla="*/ 0 w 11099800"/>
              <a:gd name="connsiteY9-40" fmla="*/ 4178300 h 4203700"/>
              <a:gd name="connsiteX0-41" fmla="*/ 0 w 12192000"/>
              <a:gd name="connsiteY0-42" fmla="*/ 4210147 h 4210147"/>
              <a:gd name="connsiteX1-43" fmla="*/ 1600200 w 12192000"/>
              <a:gd name="connsiteY1-44" fmla="*/ 2082800 h 4210147"/>
              <a:gd name="connsiteX2-45" fmla="*/ 2425700 w 12192000"/>
              <a:gd name="connsiteY2-46" fmla="*/ 723900 h 4210147"/>
              <a:gd name="connsiteX3-47" fmla="*/ 4191000 w 12192000"/>
              <a:gd name="connsiteY3-48" fmla="*/ 165100 h 4210147"/>
              <a:gd name="connsiteX4-49" fmla="*/ 7035800 w 12192000"/>
              <a:gd name="connsiteY4-50" fmla="*/ 0 h 4210147"/>
              <a:gd name="connsiteX5-51" fmla="*/ 10947400 w 12192000"/>
              <a:gd name="connsiteY5-52" fmla="*/ 25400 h 4210147"/>
              <a:gd name="connsiteX6-53" fmla="*/ 11709400 w 12192000"/>
              <a:gd name="connsiteY6-54" fmla="*/ 571500 h 4210147"/>
              <a:gd name="connsiteX7-55" fmla="*/ 12192000 w 12192000"/>
              <a:gd name="connsiteY7-56" fmla="*/ 1244600 h 4210147"/>
              <a:gd name="connsiteX8-57" fmla="*/ 12192000 w 12192000"/>
              <a:gd name="connsiteY8-58" fmla="*/ 4203700 h 4210147"/>
              <a:gd name="connsiteX9-59" fmla="*/ 0 w 12192000"/>
              <a:gd name="connsiteY9-60" fmla="*/ 4210147 h 4210147"/>
              <a:gd name="connsiteX0-61" fmla="*/ 0 w 12192000"/>
              <a:gd name="connsiteY0-62" fmla="*/ 4210147 h 4210147"/>
              <a:gd name="connsiteX1-63" fmla="*/ 1600200 w 12192000"/>
              <a:gd name="connsiteY1-64" fmla="*/ 2082800 h 4210147"/>
              <a:gd name="connsiteX2-65" fmla="*/ 2197100 w 12192000"/>
              <a:gd name="connsiteY2-66" fmla="*/ 851284 h 4210147"/>
              <a:gd name="connsiteX3-67" fmla="*/ 4191000 w 12192000"/>
              <a:gd name="connsiteY3-68" fmla="*/ 165100 h 4210147"/>
              <a:gd name="connsiteX4-69" fmla="*/ 7035800 w 12192000"/>
              <a:gd name="connsiteY4-70" fmla="*/ 0 h 4210147"/>
              <a:gd name="connsiteX5-71" fmla="*/ 10947400 w 12192000"/>
              <a:gd name="connsiteY5-72" fmla="*/ 25400 h 4210147"/>
              <a:gd name="connsiteX6-73" fmla="*/ 11709400 w 12192000"/>
              <a:gd name="connsiteY6-74" fmla="*/ 571500 h 4210147"/>
              <a:gd name="connsiteX7-75" fmla="*/ 12192000 w 12192000"/>
              <a:gd name="connsiteY7-76" fmla="*/ 1244600 h 4210147"/>
              <a:gd name="connsiteX8-77" fmla="*/ 12192000 w 12192000"/>
              <a:gd name="connsiteY8-78" fmla="*/ 4203700 h 4210147"/>
              <a:gd name="connsiteX9-79" fmla="*/ 0 w 12192000"/>
              <a:gd name="connsiteY9-80" fmla="*/ 4210147 h 4210147"/>
              <a:gd name="connsiteX0-81" fmla="*/ 0 w 12192000"/>
              <a:gd name="connsiteY0-82" fmla="*/ 4210147 h 4210147"/>
              <a:gd name="connsiteX1-83" fmla="*/ 1282700 w 12192000"/>
              <a:gd name="connsiteY1-84" fmla="*/ 2130569 h 4210147"/>
              <a:gd name="connsiteX2-85" fmla="*/ 2197100 w 12192000"/>
              <a:gd name="connsiteY2-86" fmla="*/ 851284 h 4210147"/>
              <a:gd name="connsiteX3-87" fmla="*/ 4191000 w 12192000"/>
              <a:gd name="connsiteY3-88" fmla="*/ 165100 h 4210147"/>
              <a:gd name="connsiteX4-89" fmla="*/ 7035800 w 12192000"/>
              <a:gd name="connsiteY4-90" fmla="*/ 0 h 4210147"/>
              <a:gd name="connsiteX5-91" fmla="*/ 10947400 w 12192000"/>
              <a:gd name="connsiteY5-92" fmla="*/ 25400 h 4210147"/>
              <a:gd name="connsiteX6-93" fmla="*/ 11709400 w 12192000"/>
              <a:gd name="connsiteY6-94" fmla="*/ 571500 h 4210147"/>
              <a:gd name="connsiteX7-95" fmla="*/ 12192000 w 12192000"/>
              <a:gd name="connsiteY7-96" fmla="*/ 1244600 h 4210147"/>
              <a:gd name="connsiteX8-97" fmla="*/ 12192000 w 12192000"/>
              <a:gd name="connsiteY8-98" fmla="*/ 4203700 h 4210147"/>
              <a:gd name="connsiteX9-99" fmla="*/ 0 w 12192000"/>
              <a:gd name="connsiteY9-100" fmla="*/ 4210147 h 42101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2192000" h="4210147">
                <a:moveTo>
                  <a:pt x="0" y="4210147"/>
                </a:moveTo>
                <a:lnTo>
                  <a:pt x="1282700" y="2130569"/>
                </a:lnTo>
                <a:lnTo>
                  <a:pt x="2197100" y="851284"/>
                </a:lnTo>
                <a:lnTo>
                  <a:pt x="4191000" y="165100"/>
                </a:lnTo>
                <a:lnTo>
                  <a:pt x="7035800" y="0"/>
                </a:lnTo>
                <a:lnTo>
                  <a:pt x="10947400" y="25400"/>
                </a:lnTo>
                <a:lnTo>
                  <a:pt x="11709400" y="571500"/>
                </a:lnTo>
                <a:lnTo>
                  <a:pt x="12192000" y="1244600"/>
                </a:lnTo>
                <a:lnTo>
                  <a:pt x="12192000" y="4203700"/>
                </a:lnTo>
                <a:lnTo>
                  <a:pt x="0" y="4210147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50000"/>
                </a:schemeClr>
              </a:gs>
              <a:gs pos="85000">
                <a:schemeClr val="bg2">
                  <a:lumMod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879399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19" y="4347069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413611" y="0"/>
            <a:ext cx="8765690" cy="1011184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d)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Nhiệt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độ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cơ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thể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người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bình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thường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khoảng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C6E5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77467" y="966147"/>
            <a:ext cx="5705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CECD0">
                    <a:lumMod val="25000"/>
                  </a:srgbClr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A : 35 </a:t>
            </a:r>
            <a:r>
              <a:rPr lang="en-US" sz="3600" dirty="0">
                <a:latin typeface="Calibri" panose="020F0502020204030204" charset="0"/>
                <a:cs typeface="Calibri" panose="020F0502020204030204" charset="0"/>
              </a:rPr>
              <a:t>℃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CECD0">
                  <a:lumMod val="25000"/>
                </a:srgbClr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77467" y="1641045"/>
            <a:ext cx="5705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CECD0">
                    <a:lumMod val="25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B : </a:t>
            </a:r>
            <a:r>
              <a:rPr lang="en-US" sz="3600" b="1" dirty="0">
                <a:solidFill>
                  <a:srgbClr val="FCECD0">
                    <a:lumMod val="25000"/>
                  </a:srgbClr>
                </a:solidFill>
                <a:latin typeface="Calibri" panose="020F0502020204030204" charset="0"/>
                <a:cs typeface="Calibri" panose="020F0502020204030204" charset="0"/>
              </a:rPr>
              <a:t>37 </a:t>
            </a:r>
            <a:r>
              <a:rPr lang="en-US" sz="3600" dirty="0">
                <a:latin typeface="Calibri" panose="020F0502020204030204" charset="0"/>
                <a:cs typeface="Calibri" panose="020F0502020204030204" charset="0"/>
              </a:rPr>
              <a:t>℃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CECD0">
                  <a:lumMod val="25000"/>
                </a:srgbClr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34936" y="2262779"/>
            <a:ext cx="5705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CECD0">
                    <a:lumMod val="25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C : </a:t>
            </a:r>
            <a:r>
              <a:rPr lang="en-US" sz="3600" b="1" dirty="0">
                <a:solidFill>
                  <a:srgbClr val="FCECD0">
                    <a:lumMod val="25000"/>
                  </a:srgbClr>
                </a:solidFill>
                <a:latin typeface="Calibri" panose="020F0502020204030204" charset="0"/>
                <a:cs typeface="Calibri" panose="020F0502020204030204" charset="0"/>
              </a:rPr>
              <a:t>38 </a:t>
            </a:r>
            <a:r>
              <a:rPr lang="en-US" sz="3600" dirty="0">
                <a:latin typeface="Calibri" panose="020F0502020204030204" charset="0"/>
                <a:cs typeface="Calibri" panose="020F0502020204030204" charset="0"/>
              </a:rPr>
              <a:t>℃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CECD0">
                  <a:lumMod val="25000"/>
                </a:srgbClr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sp>
        <p:nvSpPr>
          <p:cNvPr id="38" name="Freeform: Shape 37"/>
          <p:cNvSpPr/>
          <p:nvPr/>
        </p:nvSpPr>
        <p:spPr>
          <a:xfrm>
            <a:off x="990600" y="6117217"/>
            <a:ext cx="11188700" cy="740784"/>
          </a:xfrm>
          <a:custGeom>
            <a:avLst/>
            <a:gdLst>
              <a:gd name="connsiteX0" fmla="*/ 0 w 11099800"/>
              <a:gd name="connsiteY0" fmla="*/ 4178300 h 4203700"/>
              <a:gd name="connsiteX1" fmla="*/ 508000 w 11099800"/>
              <a:gd name="connsiteY1" fmla="*/ 2082800 h 4203700"/>
              <a:gd name="connsiteX2" fmla="*/ 1333500 w 11099800"/>
              <a:gd name="connsiteY2" fmla="*/ 723900 h 4203700"/>
              <a:gd name="connsiteX3" fmla="*/ 3098800 w 11099800"/>
              <a:gd name="connsiteY3" fmla="*/ 165100 h 4203700"/>
              <a:gd name="connsiteX4" fmla="*/ 5943600 w 11099800"/>
              <a:gd name="connsiteY4" fmla="*/ 0 h 4203700"/>
              <a:gd name="connsiteX5" fmla="*/ 9855200 w 11099800"/>
              <a:gd name="connsiteY5" fmla="*/ 25400 h 4203700"/>
              <a:gd name="connsiteX6" fmla="*/ 10896600 w 11099800"/>
              <a:gd name="connsiteY6" fmla="*/ 482600 h 4203700"/>
              <a:gd name="connsiteX7" fmla="*/ 11099800 w 11099800"/>
              <a:gd name="connsiteY7" fmla="*/ 1244600 h 4203700"/>
              <a:gd name="connsiteX8" fmla="*/ 11099800 w 11099800"/>
              <a:gd name="connsiteY8" fmla="*/ 4203700 h 4203700"/>
              <a:gd name="connsiteX9" fmla="*/ 0 w 11099800"/>
              <a:gd name="connsiteY9" fmla="*/ 4178300 h 4203700"/>
              <a:gd name="connsiteX0-1" fmla="*/ 0 w 11099800"/>
              <a:gd name="connsiteY0-2" fmla="*/ 4178300 h 4203700"/>
              <a:gd name="connsiteX1-3" fmla="*/ 508000 w 11099800"/>
              <a:gd name="connsiteY1-4" fmla="*/ 2082800 h 4203700"/>
              <a:gd name="connsiteX2-5" fmla="*/ 1333500 w 11099800"/>
              <a:gd name="connsiteY2-6" fmla="*/ 723900 h 4203700"/>
              <a:gd name="connsiteX3-7" fmla="*/ 3098800 w 11099800"/>
              <a:gd name="connsiteY3-8" fmla="*/ 165100 h 4203700"/>
              <a:gd name="connsiteX4-9" fmla="*/ 5943600 w 11099800"/>
              <a:gd name="connsiteY4-10" fmla="*/ 0 h 4203700"/>
              <a:gd name="connsiteX5-11" fmla="*/ 9855200 w 11099800"/>
              <a:gd name="connsiteY5-12" fmla="*/ 25400 h 4203700"/>
              <a:gd name="connsiteX6-13" fmla="*/ 10769600 w 11099800"/>
              <a:gd name="connsiteY6-14" fmla="*/ 495300 h 4203700"/>
              <a:gd name="connsiteX7-15" fmla="*/ 11099800 w 11099800"/>
              <a:gd name="connsiteY7-16" fmla="*/ 1244600 h 4203700"/>
              <a:gd name="connsiteX8-17" fmla="*/ 11099800 w 11099800"/>
              <a:gd name="connsiteY8-18" fmla="*/ 4203700 h 4203700"/>
              <a:gd name="connsiteX9-19" fmla="*/ 0 w 11099800"/>
              <a:gd name="connsiteY9-20" fmla="*/ 4178300 h 4203700"/>
              <a:gd name="connsiteX0-21" fmla="*/ 0 w 11099800"/>
              <a:gd name="connsiteY0-22" fmla="*/ 4178300 h 4203700"/>
              <a:gd name="connsiteX1-23" fmla="*/ 508000 w 11099800"/>
              <a:gd name="connsiteY1-24" fmla="*/ 2082800 h 4203700"/>
              <a:gd name="connsiteX2-25" fmla="*/ 1333500 w 11099800"/>
              <a:gd name="connsiteY2-26" fmla="*/ 723900 h 4203700"/>
              <a:gd name="connsiteX3-27" fmla="*/ 3098800 w 11099800"/>
              <a:gd name="connsiteY3-28" fmla="*/ 165100 h 4203700"/>
              <a:gd name="connsiteX4-29" fmla="*/ 5943600 w 11099800"/>
              <a:gd name="connsiteY4-30" fmla="*/ 0 h 4203700"/>
              <a:gd name="connsiteX5-31" fmla="*/ 9855200 w 11099800"/>
              <a:gd name="connsiteY5-32" fmla="*/ 25400 h 4203700"/>
              <a:gd name="connsiteX6-33" fmla="*/ 10617200 w 11099800"/>
              <a:gd name="connsiteY6-34" fmla="*/ 571500 h 4203700"/>
              <a:gd name="connsiteX7-35" fmla="*/ 11099800 w 11099800"/>
              <a:gd name="connsiteY7-36" fmla="*/ 1244600 h 4203700"/>
              <a:gd name="connsiteX8-37" fmla="*/ 11099800 w 11099800"/>
              <a:gd name="connsiteY8-38" fmla="*/ 4203700 h 4203700"/>
              <a:gd name="connsiteX9-39" fmla="*/ 0 w 11099800"/>
              <a:gd name="connsiteY9-40" fmla="*/ 4178300 h 4203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1099800" h="4203700">
                <a:moveTo>
                  <a:pt x="0" y="4178300"/>
                </a:moveTo>
                <a:lnTo>
                  <a:pt x="508000" y="2082800"/>
                </a:lnTo>
                <a:lnTo>
                  <a:pt x="1333500" y="723900"/>
                </a:lnTo>
                <a:lnTo>
                  <a:pt x="3098800" y="165100"/>
                </a:lnTo>
                <a:lnTo>
                  <a:pt x="5943600" y="0"/>
                </a:lnTo>
                <a:lnTo>
                  <a:pt x="9855200" y="25400"/>
                </a:lnTo>
                <a:lnTo>
                  <a:pt x="10617200" y="571500"/>
                </a:lnTo>
                <a:lnTo>
                  <a:pt x="11099800" y="1244600"/>
                </a:lnTo>
                <a:lnTo>
                  <a:pt x="11099800" y="4203700"/>
                </a:lnTo>
                <a:lnTo>
                  <a:pt x="0" y="417830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50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219145" y="6290359"/>
            <a:ext cx="7678834" cy="583682"/>
          </a:xfrm>
          <a:prstGeom prst="rect">
            <a:avLst/>
          </a:prstGeom>
          <a:solidFill>
            <a:srgbClr val="D48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A                   B                   C     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15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650"/>
                            </p:stCondLst>
                            <p:childTnLst>
                              <p:par>
                                <p:cTn id="3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57839 0.33056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9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65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40091 0.3196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39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23711 0.32362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49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5065 0.34306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500"/>
                            </p:stCondLst>
                            <p:childTnLst>
                              <p:par>
                                <p:cTn id="1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000"/>
                            </p:stCondLst>
                            <p:childTnLst>
                              <p:par>
                                <p:cTn id="17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00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bldLvl="0" animBg="1"/>
      <p:bldP spid="77" grpId="1" bldLvl="0" animBg="1"/>
      <p:bldP spid="45" grpId="0" animBg="1"/>
      <p:bldP spid="29" grpId="0" build="allAtOnce"/>
      <p:bldP spid="32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111</Words>
  <Application>Microsoft Office PowerPoint</Application>
  <PresentationFormat>Widescreen</PresentationFormat>
  <Paragraphs>21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#9Slide02 Noi dung dai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FPT</dc:creator>
  <cp:lastModifiedBy>Thương Phạm</cp:lastModifiedBy>
  <cp:revision>2</cp:revision>
  <dcterms:created xsi:type="dcterms:W3CDTF">2023-11-07T02:54:58Z</dcterms:created>
  <dcterms:modified xsi:type="dcterms:W3CDTF">2026-01-07T07:15:07Z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1B1EF5A169294ABDB9F79EC05ADA381B_11</vt:lpwstr>
  </property>
  <property fmtid="{D5CDD505-2E9C-101B-9397-08002B2CF9AE}" pid="3" name="KSOProductBuildVer">
    <vt:lpwstr>1033-12.2.0.13266</vt:lpwstr>
  </property>
</Properties>
</file>