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4" d="100"/>
          <a:sy n="54" d="100"/>
        </p:scale>
        <p:origin x="20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5B33D-5BDE-4682-9957-13DEF00321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1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14.GIF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microsoft.com/office/2007/relationships/hdphoto" Target="../media/hdphoto3.wdp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11" Type="http://schemas.openxmlformats.org/officeDocument/2006/relationships/image" Target="../media/image14.GIF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GIF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901" y="2731602"/>
            <a:ext cx="4743099" cy="4176122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437" y="171449"/>
            <a:ext cx="6869326" cy="5334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86131" y="1266423"/>
            <a:ext cx="629492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20...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500" y="1633124"/>
            <a:ext cx="1932599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096" y="45168"/>
            <a:ext cx="3432345" cy="1585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3297" y="2360600"/>
            <a:ext cx="5169856" cy="175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9697" y="3999319"/>
            <a:ext cx="2536156" cy="859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11825" y="1200150"/>
            <a:ext cx="8004049" cy="6858000"/>
          </a:xfrm>
          <a:prstGeom prst="rect">
            <a:avLst/>
          </a:prstGeom>
        </p:spPr>
      </p:pic>
      <p:pic>
        <p:nvPicPr>
          <p:cNvPr id="10" name="Tieng-coi-o-to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038600" y="24765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r="29438" b="39774"/>
          <a:stretch>
            <a:fillRect/>
          </a:stretch>
        </p:blipFill>
        <p:spPr>
          <a:xfrm>
            <a:off x="1150732" y="247650"/>
            <a:ext cx="6431168" cy="3829581"/>
          </a:xfrm>
          <a:prstGeom prst="rect">
            <a:avLst/>
          </a:prstGeom>
        </p:spPr>
      </p:pic>
      <p:sp>
        <p:nvSpPr>
          <p:cNvPr id="2" name="Thought Bubble: Cloud 1"/>
          <p:cNvSpPr/>
          <p:nvPr/>
        </p:nvSpPr>
        <p:spPr>
          <a:xfrm>
            <a:off x="6991349" y="0"/>
            <a:ext cx="5200651" cy="3581400"/>
          </a:xfrm>
          <a:prstGeom prst="cloudCallout">
            <a:avLst>
              <a:gd name="adj1" fmla="val -32188"/>
              <a:gd name="adj2" fmla="val 5877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84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lựa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1.11022E-16 L 0.73594 -0.0222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97" y="-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ình chữ nhật: Góc Tròn 5"/>
          <p:cNvSpPr/>
          <p:nvPr/>
        </p:nvSpPr>
        <p:spPr>
          <a:xfrm>
            <a:off x="342900" y="589762"/>
            <a:ext cx="11430000" cy="5887238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6" name="hồng"/>
          <p:cNvGrpSpPr/>
          <p:nvPr/>
        </p:nvGrpSpPr>
        <p:grpSpPr>
          <a:xfrm>
            <a:off x="1" y="1806625"/>
            <a:ext cx="4792154" cy="2350813"/>
            <a:chOff x="134127" y="1796393"/>
            <a:chExt cx="4087353" cy="2350813"/>
          </a:xfrm>
        </p:grpSpPr>
        <p:sp>
          <p:nvSpPr>
            <p:cNvPr id="7" name="Flowchart: Manual Operation 7"/>
            <p:cNvSpPr/>
            <p:nvPr/>
          </p:nvSpPr>
          <p:spPr>
            <a:xfrm rot="5400000">
              <a:off x="2322516" y="1777044"/>
              <a:ext cx="1390007" cy="240792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8936"/>
                <a:gd name="connsiteY0-2" fmla="*/ 690 h 10000"/>
                <a:gd name="connsiteX1-3" fmla="*/ 8936 w 8936"/>
                <a:gd name="connsiteY1-4" fmla="*/ 0 h 10000"/>
                <a:gd name="connsiteX2-5" fmla="*/ 6936 w 8936"/>
                <a:gd name="connsiteY2-6" fmla="*/ 10000 h 10000"/>
                <a:gd name="connsiteX3-7" fmla="*/ 936 w 8936"/>
                <a:gd name="connsiteY3-8" fmla="*/ 10000 h 10000"/>
                <a:gd name="connsiteX4-9" fmla="*/ 0 w 8936"/>
                <a:gd name="connsiteY4-10" fmla="*/ 690 h 10000"/>
                <a:gd name="connsiteX0-11" fmla="*/ 0 w 8809"/>
                <a:gd name="connsiteY0-12" fmla="*/ 0 h 9310"/>
                <a:gd name="connsiteX1-13" fmla="*/ 8809 w 8809"/>
                <a:gd name="connsiteY1-14" fmla="*/ 38 h 9310"/>
                <a:gd name="connsiteX2-15" fmla="*/ 7762 w 8809"/>
                <a:gd name="connsiteY2-16" fmla="*/ 9310 h 9310"/>
                <a:gd name="connsiteX3-17" fmla="*/ 1047 w 8809"/>
                <a:gd name="connsiteY3-18" fmla="*/ 9310 h 9310"/>
                <a:gd name="connsiteX4-19" fmla="*/ 0 w 8809"/>
                <a:gd name="connsiteY4-20" fmla="*/ 0 h 9310"/>
                <a:gd name="connsiteX0-21" fmla="*/ 0 w 10000"/>
                <a:gd name="connsiteY0-22" fmla="*/ 0 h 10000"/>
                <a:gd name="connsiteX1-23" fmla="*/ 10000 w 10000"/>
                <a:gd name="connsiteY1-24" fmla="*/ 41 h 10000"/>
                <a:gd name="connsiteX2-25" fmla="*/ 8811 w 10000"/>
                <a:gd name="connsiteY2-26" fmla="*/ 10000 h 10000"/>
                <a:gd name="connsiteX3-27" fmla="*/ 1189 w 10000"/>
                <a:gd name="connsiteY3-28" fmla="*/ 10000 h 10000"/>
                <a:gd name="connsiteX4-29" fmla="*/ 0 w 10000"/>
                <a:gd name="connsiteY4-30" fmla="*/ 0 h 10000"/>
                <a:gd name="connsiteX0-31" fmla="*/ 0 w 10000"/>
                <a:gd name="connsiteY0-32" fmla="*/ 0 h 10000"/>
                <a:gd name="connsiteX1-33" fmla="*/ 10000 w 10000"/>
                <a:gd name="connsiteY1-34" fmla="*/ 41 h 10000"/>
                <a:gd name="connsiteX2-35" fmla="*/ 8811 w 10000"/>
                <a:gd name="connsiteY2-36" fmla="*/ 10000 h 10000"/>
                <a:gd name="connsiteX3-37" fmla="*/ 1189 w 10000"/>
                <a:gd name="connsiteY3-38" fmla="*/ 10000 h 10000"/>
                <a:gd name="connsiteX4-39" fmla="*/ 0 w 10000"/>
                <a:gd name="connsiteY4-40" fmla="*/ 0 h 10000"/>
                <a:gd name="connsiteX0-41" fmla="*/ 0 w 10000"/>
                <a:gd name="connsiteY0-42" fmla="*/ 0 h 10000"/>
                <a:gd name="connsiteX1-43" fmla="*/ 10000 w 10000"/>
                <a:gd name="connsiteY1-44" fmla="*/ 41 h 10000"/>
                <a:gd name="connsiteX2-45" fmla="*/ 8811 w 10000"/>
                <a:gd name="connsiteY2-46" fmla="*/ 10000 h 10000"/>
                <a:gd name="connsiteX3-47" fmla="*/ 1189 w 10000"/>
                <a:gd name="connsiteY3-48" fmla="*/ 10000 h 10000"/>
                <a:gd name="connsiteX4-49" fmla="*/ 0 w 10000"/>
                <a:gd name="connsiteY4-50" fmla="*/ 0 h 10000"/>
                <a:gd name="connsiteX0-51" fmla="*/ 0 w 8924"/>
                <a:gd name="connsiteY0-52" fmla="*/ 0 h 10000"/>
                <a:gd name="connsiteX1-53" fmla="*/ 8924 w 8924"/>
                <a:gd name="connsiteY1-54" fmla="*/ 737 h 10000"/>
                <a:gd name="connsiteX2-55" fmla="*/ 8811 w 8924"/>
                <a:gd name="connsiteY2-56" fmla="*/ 10000 h 10000"/>
                <a:gd name="connsiteX3-57" fmla="*/ 1189 w 8924"/>
                <a:gd name="connsiteY3-58" fmla="*/ 10000 h 10000"/>
                <a:gd name="connsiteX4-59" fmla="*/ 0 w 8924"/>
                <a:gd name="connsiteY4-6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924" h="10000">
                  <a:moveTo>
                    <a:pt x="0" y="0"/>
                  </a:moveTo>
                  <a:cubicBezTo>
                    <a:pt x="3529" y="2103"/>
                    <a:pt x="5591" y="723"/>
                    <a:pt x="8924" y="737"/>
                  </a:cubicBezTo>
                  <a:cubicBezTo>
                    <a:pt x="6571" y="3487"/>
                    <a:pt x="9207" y="6680"/>
                    <a:pt x="8811" y="10000"/>
                  </a:cubicBezTo>
                  <a:lnTo>
                    <a:pt x="1189" y="10000"/>
                  </a:lnTo>
                  <a:cubicBezTo>
                    <a:pt x="793" y="6667"/>
                    <a:pt x="2353" y="2890"/>
                    <a:pt x="0" y="0"/>
                  </a:cubicBezTo>
                  <a:close/>
                </a:path>
              </a:pathLst>
            </a:custGeom>
            <a:solidFill>
              <a:srgbClr val="E1506D"/>
            </a:solidFill>
            <a:ln w="38100">
              <a:solidFill>
                <a:srgbClr val="E150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A. 3 850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22" b="47000" l="5156" r="46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44" b="47778"/>
            <a:stretch>
              <a:fillRect/>
            </a:stretch>
          </p:blipFill>
          <p:spPr>
            <a:xfrm>
              <a:off x="134127" y="1796393"/>
              <a:ext cx="2168545" cy="2350813"/>
            </a:xfrm>
            <a:prstGeom prst="rect">
              <a:avLst/>
            </a:prstGeom>
          </p:spPr>
        </p:pic>
      </p:grpSp>
      <p:grpSp>
        <p:nvGrpSpPr>
          <p:cNvPr id="11" name="xanh"/>
          <p:cNvGrpSpPr/>
          <p:nvPr/>
        </p:nvGrpSpPr>
        <p:grpSpPr>
          <a:xfrm>
            <a:off x="2074128" y="3627650"/>
            <a:ext cx="4526118" cy="2350813"/>
            <a:chOff x="582153" y="3609953"/>
            <a:chExt cx="3639327" cy="2350813"/>
          </a:xfrm>
        </p:grpSpPr>
        <p:sp>
          <p:nvSpPr>
            <p:cNvPr id="12" name="Flowchart: Manual Operation 7"/>
            <p:cNvSpPr/>
            <p:nvPr/>
          </p:nvSpPr>
          <p:spPr>
            <a:xfrm rot="5400000">
              <a:off x="2238716" y="3764279"/>
              <a:ext cx="1557605" cy="240792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8936"/>
                <a:gd name="connsiteY0-2" fmla="*/ 690 h 10000"/>
                <a:gd name="connsiteX1-3" fmla="*/ 8936 w 8936"/>
                <a:gd name="connsiteY1-4" fmla="*/ 0 h 10000"/>
                <a:gd name="connsiteX2-5" fmla="*/ 6936 w 8936"/>
                <a:gd name="connsiteY2-6" fmla="*/ 10000 h 10000"/>
                <a:gd name="connsiteX3-7" fmla="*/ 936 w 8936"/>
                <a:gd name="connsiteY3-8" fmla="*/ 10000 h 10000"/>
                <a:gd name="connsiteX4-9" fmla="*/ 0 w 8936"/>
                <a:gd name="connsiteY4-10" fmla="*/ 690 h 10000"/>
                <a:gd name="connsiteX0-11" fmla="*/ 0 w 8809"/>
                <a:gd name="connsiteY0-12" fmla="*/ 0 h 9310"/>
                <a:gd name="connsiteX1-13" fmla="*/ 8809 w 8809"/>
                <a:gd name="connsiteY1-14" fmla="*/ 38 h 9310"/>
                <a:gd name="connsiteX2-15" fmla="*/ 7762 w 8809"/>
                <a:gd name="connsiteY2-16" fmla="*/ 9310 h 9310"/>
                <a:gd name="connsiteX3-17" fmla="*/ 1047 w 8809"/>
                <a:gd name="connsiteY3-18" fmla="*/ 9310 h 9310"/>
                <a:gd name="connsiteX4-19" fmla="*/ 0 w 8809"/>
                <a:gd name="connsiteY4-20" fmla="*/ 0 h 9310"/>
                <a:gd name="connsiteX0-21" fmla="*/ 0 w 10000"/>
                <a:gd name="connsiteY0-22" fmla="*/ 0 h 10000"/>
                <a:gd name="connsiteX1-23" fmla="*/ 10000 w 10000"/>
                <a:gd name="connsiteY1-24" fmla="*/ 41 h 10000"/>
                <a:gd name="connsiteX2-25" fmla="*/ 8811 w 10000"/>
                <a:gd name="connsiteY2-26" fmla="*/ 10000 h 10000"/>
                <a:gd name="connsiteX3-27" fmla="*/ 1189 w 10000"/>
                <a:gd name="connsiteY3-28" fmla="*/ 10000 h 10000"/>
                <a:gd name="connsiteX4-29" fmla="*/ 0 w 10000"/>
                <a:gd name="connsiteY4-30" fmla="*/ 0 h 10000"/>
                <a:gd name="connsiteX0-31" fmla="*/ 0 w 10000"/>
                <a:gd name="connsiteY0-32" fmla="*/ 0 h 10000"/>
                <a:gd name="connsiteX1-33" fmla="*/ 10000 w 10000"/>
                <a:gd name="connsiteY1-34" fmla="*/ 41 h 10000"/>
                <a:gd name="connsiteX2-35" fmla="*/ 8811 w 10000"/>
                <a:gd name="connsiteY2-36" fmla="*/ 10000 h 10000"/>
                <a:gd name="connsiteX3-37" fmla="*/ 1189 w 10000"/>
                <a:gd name="connsiteY3-38" fmla="*/ 10000 h 10000"/>
                <a:gd name="connsiteX4-39" fmla="*/ 0 w 10000"/>
                <a:gd name="connsiteY4-40" fmla="*/ 0 h 10000"/>
                <a:gd name="connsiteX0-41" fmla="*/ 0 w 10000"/>
                <a:gd name="connsiteY0-42" fmla="*/ 0 h 10000"/>
                <a:gd name="connsiteX1-43" fmla="*/ 10000 w 10000"/>
                <a:gd name="connsiteY1-44" fmla="*/ 41 h 10000"/>
                <a:gd name="connsiteX2-45" fmla="*/ 8811 w 10000"/>
                <a:gd name="connsiteY2-46" fmla="*/ 10000 h 10000"/>
                <a:gd name="connsiteX3-47" fmla="*/ 1189 w 10000"/>
                <a:gd name="connsiteY3-48" fmla="*/ 10000 h 10000"/>
                <a:gd name="connsiteX4-49" fmla="*/ 0 w 10000"/>
                <a:gd name="connsiteY4-5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14"/>
                    <a:pt x="6765" y="1862"/>
                    <a:pt x="10000" y="41"/>
                  </a:cubicBezTo>
                  <a:cubicBezTo>
                    <a:pt x="8626" y="6779"/>
                    <a:pt x="9207" y="6680"/>
                    <a:pt x="8811" y="10000"/>
                  </a:cubicBezTo>
                  <a:lnTo>
                    <a:pt x="1189" y="10000"/>
                  </a:lnTo>
                  <a:cubicBezTo>
                    <a:pt x="793" y="6667"/>
                    <a:pt x="1961" y="2194"/>
                    <a:pt x="0" y="0"/>
                  </a:cubicBezTo>
                  <a:close/>
                </a:path>
              </a:pathLst>
            </a:custGeom>
            <a:solidFill>
              <a:srgbClr val="4DE5D9"/>
            </a:solidFill>
            <a:ln w="38100">
              <a:solidFill>
                <a:srgbClr val="4DE5D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C. 3 900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2" b="46970" l="52213" r="93147">
                          <a14:foregroundMark x1="74166" y1="39636" x2="82656" y2="33879"/>
                          <a14:foregroundMark x1="72832" y1="36242" x2="82656" y2="31515"/>
                          <a14:foregroundMark x1="59976" y1="19030" x2="76531" y2="20000"/>
                          <a14:foregroundMark x1="72832" y1="16970" x2="76895" y2="20000"/>
                          <a14:foregroundMark x1="62644" y1="29818" x2="58581" y2="31212"/>
                          <a14:foregroundMark x1="60279" y1="27152" x2="72468" y2="19030"/>
                          <a14:foregroundMark x1="63372" y1="23758" x2="58581" y2="28121"/>
                          <a14:foregroundMark x1="65009" y1="28485" x2="60279" y2="31212"/>
                          <a14:foregroundMark x1="63372" y1="34909" x2="68405" y2="40667"/>
                          <a14:foregroundMark x1="64706" y1="33879" x2="72165" y2="37636"/>
                          <a14:foregroundMark x1="82656" y1="19030" x2="83020" y2="30485"/>
                          <a14:foregroundMark x1="78896" y1="19030" x2="79624" y2="29515"/>
                          <a14:foregroundMark x1="84657" y1="22727" x2="86052" y2="25091"/>
                          <a14:foregroundMark x1="77562" y1="26788" x2="77259" y2="31212"/>
                          <a14:foregroundMark x1="75197" y1="21394" x2="78229" y2="26424"/>
                          <a14:foregroundMark x1="76228" y1="18000" x2="70103" y2="15636"/>
                          <a14:foregroundMark x1="74833" y1="15939" x2="77926" y2="17636"/>
                          <a14:foregroundMark x1="60279" y1="20000" x2="67435" y2="20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1" r="344" b="47778"/>
            <a:stretch>
              <a:fillRect/>
            </a:stretch>
          </p:blipFill>
          <p:spPr>
            <a:xfrm>
              <a:off x="582153" y="3609953"/>
              <a:ext cx="1721546" cy="2350813"/>
            </a:xfrm>
            <a:prstGeom prst="rect">
              <a:avLst/>
            </a:prstGeom>
          </p:spPr>
        </p:pic>
      </p:grpSp>
      <p:grpSp>
        <p:nvGrpSpPr>
          <p:cNvPr id="14" name="socola"/>
          <p:cNvGrpSpPr/>
          <p:nvPr/>
        </p:nvGrpSpPr>
        <p:grpSpPr>
          <a:xfrm>
            <a:off x="5727206" y="2147195"/>
            <a:ext cx="5134080" cy="1828800"/>
            <a:chOff x="5117607" y="2179194"/>
            <a:chExt cx="4149053" cy="1828800"/>
          </a:xfrm>
        </p:grpSpPr>
        <p:sp>
          <p:nvSpPr>
            <p:cNvPr id="15" name="Flowchart: Manual Operation 7"/>
            <p:cNvSpPr/>
            <p:nvPr/>
          </p:nvSpPr>
          <p:spPr>
            <a:xfrm rot="16200000" flipH="1">
              <a:off x="5585248" y="1816622"/>
              <a:ext cx="1588134" cy="25234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8936"/>
                <a:gd name="connsiteY0-2" fmla="*/ 690 h 10000"/>
                <a:gd name="connsiteX1-3" fmla="*/ 8936 w 8936"/>
                <a:gd name="connsiteY1-4" fmla="*/ 0 h 10000"/>
                <a:gd name="connsiteX2-5" fmla="*/ 6936 w 8936"/>
                <a:gd name="connsiteY2-6" fmla="*/ 10000 h 10000"/>
                <a:gd name="connsiteX3-7" fmla="*/ 936 w 8936"/>
                <a:gd name="connsiteY3-8" fmla="*/ 10000 h 10000"/>
                <a:gd name="connsiteX4-9" fmla="*/ 0 w 8936"/>
                <a:gd name="connsiteY4-10" fmla="*/ 690 h 10000"/>
                <a:gd name="connsiteX0-11" fmla="*/ 0 w 8809"/>
                <a:gd name="connsiteY0-12" fmla="*/ 0 h 9310"/>
                <a:gd name="connsiteX1-13" fmla="*/ 8809 w 8809"/>
                <a:gd name="connsiteY1-14" fmla="*/ 38 h 9310"/>
                <a:gd name="connsiteX2-15" fmla="*/ 7762 w 8809"/>
                <a:gd name="connsiteY2-16" fmla="*/ 9310 h 9310"/>
                <a:gd name="connsiteX3-17" fmla="*/ 1047 w 8809"/>
                <a:gd name="connsiteY3-18" fmla="*/ 9310 h 9310"/>
                <a:gd name="connsiteX4-19" fmla="*/ 0 w 8809"/>
                <a:gd name="connsiteY4-20" fmla="*/ 0 h 9310"/>
                <a:gd name="connsiteX0-21" fmla="*/ 0 w 10196"/>
                <a:gd name="connsiteY0-22" fmla="*/ 0 h 10000"/>
                <a:gd name="connsiteX1-23" fmla="*/ 10196 w 10196"/>
                <a:gd name="connsiteY1-24" fmla="*/ 41 h 10000"/>
                <a:gd name="connsiteX2-25" fmla="*/ 9007 w 10196"/>
                <a:gd name="connsiteY2-26" fmla="*/ 10000 h 10000"/>
                <a:gd name="connsiteX3-27" fmla="*/ 1385 w 10196"/>
                <a:gd name="connsiteY3-28" fmla="*/ 10000 h 10000"/>
                <a:gd name="connsiteX4-29" fmla="*/ 0 w 10196"/>
                <a:gd name="connsiteY4-30" fmla="*/ 0 h 10000"/>
                <a:gd name="connsiteX0-31" fmla="*/ 0 w 10196"/>
                <a:gd name="connsiteY0-32" fmla="*/ 0 h 10000"/>
                <a:gd name="connsiteX1-33" fmla="*/ 10196 w 10196"/>
                <a:gd name="connsiteY1-34" fmla="*/ 41 h 10000"/>
                <a:gd name="connsiteX2-35" fmla="*/ 9007 w 10196"/>
                <a:gd name="connsiteY2-36" fmla="*/ 10000 h 10000"/>
                <a:gd name="connsiteX3-37" fmla="*/ 1385 w 10196"/>
                <a:gd name="connsiteY3-38" fmla="*/ 10000 h 10000"/>
                <a:gd name="connsiteX4-39" fmla="*/ 0 w 10196"/>
                <a:gd name="connsiteY4-40" fmla="*/ 0 h 10000"/>
                <a:gd name="connsiteX0-41" fmla="*/ 0 w 10196"/>
                <a:gd name="connsiteY0-42" fmla="*/ 0 h 10000"/>
                <a:gd name="connsiteX1-43" fmla="*/ 10196 w 10196"/>
                <a:gd name="connsiteY1-44" fmla="*/ 41 h 10000"/>
                <a:gd name="connsiteX2-45" fmla="*/ 9007 w 10196"/>
                <a:gd name="connsiteY2-46" fmla="*/ 10000 h 10000"/>
                <a:gd name="connsiteX3-47" fmla="*/ 1385 w 10196"/>
                <a:gd name="connsiteY3-48" fmla="*/ 10000 h 10000"/>
                <a:gd name="connsiteX4-49" fmla="*/ 0 w 10196"/>
                <a:gd name="connsiteY4-50" fmla="*/ 0 h 10000"/>
                <a:gd name="connsiteX0-51" fmla="*/ 0 w 10196"/>
                <a:gd name="connsiteY0-52" fmla="*/ 0 h 10000"/>
                <a:gd name="connsiteX1-53" fmla="*/ 10196 w 10196"/>
                <a:gd name="connsiteY1-54" fmla="*/ 41 h 10000"/>
                <a:gd name="connsiteX2-55" fmla="*/ 9007 w 10196"/>
                <a:gd name="connsiteY2-56" fmla="*/ 10000 h 10000"/>
                <a:gd name="connsiteX3-57" fmla="*/ 1385 w 10196"/>
                <a:gd name="connsiteY3-58" fmla="*/ 10000 h 10000"/>
                <a:gd name="connsiteX4-59" fmla="*/ 0 w 10196"/>
                <a:gd name="connsiteY4-60" fmla="*/ 0 h 10000"/>
                <a:gd name="connsiteX0-61" fmla="*/ 0 w 10196"/>
                <a:gd name="connsiteY0-62" fmla="*/ 0 h 10000"/>
                <a:gd name="connsiteX1-63" fmla="*/ 10196 w 10196"/>
                <a:gd name="connsiteY1-64" fmla="*/ 41 h 10000"/>
                <a:gd name="connsiteX2-65" fmla="*/ 9007 w 10196"/>
                <a:gd name="connsiteY2-66" fmla="*/ 10000 h 10000"/>
                <a:gd name="connsiteX3-67" fmla="*/ 1385 w 10196"/>
                <a:gd name="connsiteY3-68" fmla="*/ 10000 h 10000"/>
                <a:gd name="connsiteX4-69" fmla="*/ 0 w 10196"/>
                <a:gd name="connsiteY4-7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96" h="10000">
                  <a:moveTo>
                    <a:pt x="0" y="0"/>
                  </a:moveTo>
                  <a:cubicBezTo>
                    <a:pt x="3203" y="980"/>
                    <a:pt x="5036" y="1174"/>
                    <a:pt x="10196" y="41"/>
                  </a:cubicBezTo>
                  <a:cubicBezTo>
                    <a:pt x="7158" y="1791"/>
                    <a:pt x="9403" y="6680"/>
                    <a:pt x="9007" y="10000"/>
                  </a:cubicBezTo>
                  <a:lnTo>
                    <a:pt x="1385" y="10000"/>
                  </a:lnTo>
                  <a:cubicBezTo>
                    <a:pt x="923" y="6667"/>
                    <a:pt x="1636" y="5266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B. 3 860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76" b="92182" l="52153" r="93087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1" t="53626" r="344" b="5748"/>
            <a:stretch>
              <a:fillRect/>
            </a:stretch>
          </p:blipFill>
          <p:spPr>
            <a:xfrm>
              <a:off x="7374195" y="2179194"/>
              <a:ext cx="1892465" cy="18288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67" b="96847" l="9947" r="92285">
                        <a14:foregroundMark x1="48423" y1="39115" x2="51237" y2="36204"/>
                        <a14:backgroundMark x1="39107" y1="20437" x2="26977" y2="32929"/>
                        <a14:backgroundMark x1="73071" y1="67071" x2="72441" y2="73863"/>
                        <a14:backgroundMark x1="59437" y1="87144" x2="60941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11" y="3268454"/>
            <a:ext cx="4642108" cy="37135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63" y="4027598"/>
            <a:ext cx="1992621" cy="19926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01" y="2067882"/>
            <a:ext cx="1799033" cy="179903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2885259" y="6650532"/>
            <a:ext cx="6984816" cy="4725250"/>
            <a:chOff x="-2885259" y="6650532"/>
            <a:chExt cx="6984816" cy="472525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76" b="92182" l="52153" r="93087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1" t="53626" r="344" b="5748"/>
            <a:stretch>
              <a:fillRect/>
            </a:stretch>
          </p:blipFill>
          <p:spPr>
            <a:xfrm>
              <a:off x="-2885259" y="6650532"/>
              <a:ext cx="5071501" cy="437827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3" y="8403982"/>
              <a:ext cx="4572000" cy="297180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769434" y="589762"/>
            <a:ext cx="105156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1.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tròn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3 856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đến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hàng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chục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35729 -0.7041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3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ình chữ nhật: Góc Tròn 5"/>
          <p:cNvSpPr/>
          <p:nvPr/>
        </p:nvSpPr>
        <p:spPr>
          <a:xfrm>
            <a:off x="342900" y="589762"/>
            <a:ext cx="11430000" cy="5887238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30" name="hồng"/>
          <p:cNvGrpSpPr/>
          <p:nvPr/>
        </p:nvGrpSpPr>
        <p:grpSpPr>
          <a:xfrm>
            <a:off x="-122351" y="1785241"/>
            <a:ext cx="5329971" cy="2350813"/>
            <a:chOff x="-122351" y="1785241"/>
            <a:chExt cx="5329971" cy="2350813"/>
          </a:xfrm>
        </p:grpSpPr>
        <p:sp>
          <p:nvSpPr>
            <p:cNvPr id="31" name="Flowchart: Manual Operation 7"/>
            <p:cNvSpPr/>
            <p:nvPr/>
          </p:nvSpPr>
          <p:spPr>
            <a:xfrm rot="5400000">
              <a:off x="2815585" y="1283975"/>
              <a:ext cx="1390007" cy="33940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8936"/>
                <a:gd name="connsiteY0-2" fmla="*/ 690 h 10000"/>
                <a:gd name="connsiteX1-3" fmla="*/ 8936 w 8936"/>
                <a:gd name="connsiteY1-4" fmla="*/ 0 h 10000"/>
                <a:gd name="connsiteX2-5" fmla="*/ 6936 w 8936"/>
                <a:gd name="connsiteY2-6" fmla="*/ 10000 h 10000"/>
                <a:gd name="connsiteX3-7" fmla="*/ 936 w 8936"/>
                <a:gd name="connsiteY3-8" fmla="*/ 10000 h 10000"/>
                <a:gd name="connsiteX4-9" fmla="*/ 0 w 8936"/>
                <a:gd name="connsiteY4-10" fmla="*/ 690 h 10000"/>
                <a:gd name="connsiteX0-11" fmla="*/ 0 w 8809"/>
                <a:gd name="connsiteY0-12" fmla="*/ 0 h 9310"/>
                <a:gd name="connsiteX1-13" fmla="*/ 8809 w 8809"/>
                <a:gd name="connsiteY1-14" fmla="*/ 38 h 9310"/>
                <a:gd name="connsiteX2-15" fmla="*/ 7762 w 8809"/>
                <a:gd name="connsiteY2-16" fmla="*/ 9310 h 9310"/>
                <a:gd name="connsiteX3-17" fmla="*/ 1047 w 8809"/>
                <a:gd name="connsiteY3-18" fmla="*/ 9310 h 9310"/>
                <a:gd name="connsiteX4-19" fmla="*/ 0 w 8809"/>
                <a:gd name="connsiteY4-20" fmla="*/ 0 h 9310"/>
                <a:gd name="connsiteX0-21" fmla="*/ 0 w 10000"/>
                <a:gd name="connsiteY0-22" fmla="*/ 0 h 10000"/>
                <a:gd name="connsiteX1-23" fmla="*/ 10000 w 10000"/>
                <a:gd name="connsiteY1-24" fmla="*/ 41 h 10000"/>
                <a:gd name="connsiteX2-25" fmla="*/ 8811 w 10000"/>
                <a:gd name="connsiteY2-26" fmla="*/ 10000 h 10000"/>
                <a:gd name="connsiteX3-27" fmla="*/ 1189 w 10000"/>
                <a:gd name="connsiteY3-28" fmla="*/ 10000 h 10000"/>
                <a:gd name="connsiteX4-29" fmla="*/ 0 w 10000"/>
                <a:gd name="connsiteY4-30" fmla="*/ 0 h 10000"/>
                <a:gd name="connsiteX0-31" fmla="*/ 0 w 10000"/>
                <a:gd name="connsiteY0-32" fmla="*/ 0 h 10000"/>
                <a:gd name="connsiteX1-33" fmla="*/ 10000 w 10000"/>
                <a:gd name="connsiteY1-34" fmla="*/ 41 h 10000"/>
                <a:gd name="connsiteX2-35" fmla="*/ 8811 w 10000"/>
                <a:gd name="connsiteY2-36" fmla="*/ 10000 h 10000"/>
                <a:gd name="connsiteX3-37" fmla="*/ 1189 w 10000"/>
                <a:gd name="connsiteY3-38" fmla="*/ 10000 h 10000"/>
                <a:gd name="connsiteX4-39" fmla="*/ 0 w 10000"/>
                <a:gd name="connsiteY4-40" fmla="*/ 0 h 10000"/>
                <a:gd name="connsiteX0-41" fmla="*/ 0 w 10000"/>
                <a:gd name="connsiteY0-42" fmla="*/ 0 h 10000"/>
                <a:gd name="connsiteX1-43" fmla="*/ 10000 w 10000"/>
                <a:gd name="connsiteY1-44" fmla="*/ 41 h 10000"/>
                <a:gd name="connsiteX2-45" fmla="*/ 8811 w 10000"/>
                <a:gd name="connsiteY2-46" fmla="*/ 10000 h 10000"/>
                <a:gd name="connsiteX3-47" fmla="*/ 1189 w 10000"/>
                <a:gd name="connsiteY3-48" fmla="*/ 10000 h 10000"/>
                <a:gd name="connsiteX4-49" fmla="*/ 0 w 10000"/>
                <a:gd name="connsiteY4-50" fmla="*/ 0 h 10000"/>
                <a:gd name="connsiteX0-51" fmla="*/ 0 w 8924"/>
                <a:gd name="connsiteY0-52" fmla="*/ 0 h 10000"/>
                <a:gd name="connsiteX1-53" fmla="*/ 8924 w 8924"/>
                <a:gd name="connsiteY1-54" fmla="*/ 737 h 10000"/>
                <a:gd name="connsiteX2-55" fmla="*/ 8811 w 8924"/>
                <a:gd name="connsiteY2-56" fmla="*/ 10000 h 10000"/>
                <a:gd name="connsiteX3-57" fmla="*/ 1189 w 8924"/>
                <a:gd name="connsiteY3-58" fmla="*/ 10000 h 10000"/>
                <a:gd name="connsiteX4-59" fmla="*/ 0 w 8924"/>
                <a:gd name="connsiteY4-6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924" h="10000">
                  <a:moveTo>
                    <a:pt x="0" y="0"/>
                  </a:moveTo>
                  <a:cubicBezTo>
                    <a:pt x="3529" y="2103"/>
                    <a:pt x="5591" y="723"/>
                    <a:pt x="8924" y="737"/>
                  </a:cubicBezTo>
                  <a:cubicBezTo>
                    <a:pt x="6571" y="3487"/>
                    <a:pt x="9207" y="6680"/>
                    <a:pt x="8811" y="10000"/>
                  </a:cubicBezTo>
                  <a:lnTo>
                    <a:pt x="1189" y="10000"/>
                  </a:lnTo>
                  <a:cubicBezTo>
                    <a:pt x="793" y="6667"/>
                    <a:pt x="2353" y="2890"/>
                    <a:pt x="0" y="0"/>
                  </a:cubicBezTo>
                  <a:close/>
                </a:path>
              </a:pathLst>
            </a:custGeom>
            <a:solidFill>
              <a:srgbClr val="E1506D"/>
            </a:solidFill>
            <a:ln w="38100">
              <a:solidFill>
                <a:srgbClr val="E150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A. 5 310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22" b="47000" l="5156" r="46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44" b="47778"/>
            <a:stretch>
              <a:fillRect/>
            </a:stretch>
          </p:blipFill>
          <p:spPr>
            <a:xfrm>
              <a:off x="-122351" y="1785241"/>
              <a:ext cx="2319513" cy="2350813"/>
            </a:xfrm>
            <a:prstGeom prst="rect">
              <a:avLst/>
            </a:prstGeom>
          </p:spPr>
        </p:pic>
      </p:grpSp>
      <p:grpSp>
        <p:nvGrpSpPr>
          <p:cNvPr id="33" name="xanh"/>
          <p:cNvGrpSpPr/>
          <p:nvPr/>
        </p:nvGrpSpPr>
        <p:grpSpPr>
          <a:xfrm>
            <a:off x="6012798" y="1580430"/>
            <a:ext cx="4402441" cy="2350813"/>
            <a:chOff x="582153" y="3609953"/>
            <a:chExt cx="4402441" cy="2350813"/>
          </a:xfrm>
        </p:grpSpPr>
        <p:sp>
          <p:nvSpPr>
            <p:cNvPr id="34" name="Flowchart: Manual Operation 7"/>
            <p:cNvSpPr/>
            <p:nvPr/>
          </p:nvSpPr>
          <p:spPr>
            <a:xfrm rot="5400000">
              <a:off x="2620273" y="3382722"/>
              <a:ext cx="1557605" cy="317103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8936"/>
                <a:gd name="connsiteY0-2" fmla="*/ 690 h 10000"/>
                <a:gd name="connsiteX1-3" fmla="*/ 8936 w 8936"/>
                <a:gd name="connsiteY1-4" fmla="*/ 0 h 10000"/>
                <a:gd name="connsiteX2-5" fmla="*/ 6936 w 8936"/>
                <a:gd name="connsiteY2-6" fmla="*/ 10000 h 10000"/>
                <a:gd name="connsiteX3-7" fmla="*/ 936 w 8936"/>
                <a:gd name="connsiteY3-8" fmla="*/ 10000 h 10000"/>
                <a:gd name="connsiteX4-9" fmla="*/ 0 w 8936"/>
                <a:gd name="connsiteY4-10" fmla="*/ 690 h 10000"/>
                <a:gd name="connsiteX0-11" fmla="*/ 0 w 8809"/>
                <a:gd name="connsiteY0-12" fmla="*/ 0 h 9310"/>
                <a:gd name="connsiteX1-13" fmla="*/ 8809 w 8809"/>
                <a:gd name="connsiteY1-14" fmla="*/ 38 h 9310"/>
                <a:gd name="connsiteX2-15" fmla="*/ 7762 w 8809"/>
                <a:gd name="connsiteY2-16" fmla="*/ 9310 h 9310"/>
                <a:gd name="connsiteX3-17" fmla="*/ 1047 w 8809"/>
                <a:gd name="connsiteY3-18" fmla="*/ 9310 h 9310"/>
                <a:gd name="connsiteX4-19" fmla="*/ 0 w 8809"/>
                <a:gd name="connsiteY4-20" fmla="*/ 0 h 9310"/>
                <a:gd name="connsiteX0-21" fmla="*/ 0 w 10000"/>
                <a:gd name="connsiteY0-22" fmla="*/ 0 h 10000"/>
                <a:gd name="connsiteX1-23" fmla="*/ 10000 w 10000"/>
                <a:gd name="connsiteY1-24" fmla="*/ 41 h 10000"/>
                <a:gd name="connsiteX2-25" fmla="*/ 8811 w 10000"/>
                <a:gd name="connsiteY2-26" fmla="*/ 10000 h 10000"/>
                <a:gd name="connsiteX3-27" fmla="*/ 1189 w 10000"/>
                <a:gd name="connsiteY3-28" fmla="*/ 10000 h 10000"/>
                <a:gd name="connsiteX4-29" fmla="*/ 0 w 10000"/>
                <a:gd name="connsiteY4-30" fmla="*/ 0 h 10000"/>
                <a:gd name="connsiteX0-31" fmla="*/ 0 w 10000"/>
                <a:gd name="connsiteY0-32" fmla="*/ 0 h 10000"/>
                <a:gd name="connsiteX1-33" fmla="*/ 10000 w 10000"/>
                <a:gd name="connsiteY1-34" fmla="*/ 41 h 10000"/>
                <a:gd name="connsiteX2-35" fmla="*/ 8811 w 10000"/>
                <a:gd name="connsiteY2-36" fmla="*/ 10000 h 10000"/>
                <a:gd name="connsiteX3-37" fmla="*/ 1189 w 10000"/>
                <a:gd name="connsiteY3-38" fmla="*/ 10000 h 10000"/>
                <a:gd name="connsiteX4-39" fmla="*/ 0 w 10000"/>
                <a:gd name="connsiteY4-40" fmla="*/ 0 h 10000"/>
                <a:gd name="connsiteX0-41" fmla="*/ 0 w 10000"/>
                <a:gd name="connsiteY0-42" fmla="*/ 0 h 10000"/>
                <a:gd name="connsiteX1-43" fmla="*/ 10000 w 10000"/>
                <a:gd name="connsiteY1-44" fmla="*/ 41 h 10000"/>
                <a:gd name="connsiteX2-45" fmla="*/ 8811 w 10000"/>
                <a:gd name="connsiteY2-46" fmla="*/ 10000 h 10000"/>
                <a:gd name="connsiteX3-47" fmla="*/ 1189 w 10000"/>
                <a:gd name="connsiteY3-48" fmla="*/ 10000 h 10000"/>
                <a:gd name="connsiteX4-49" fmla="*/ 0 w 10000"/>
                <a:gd name="connsiteY4-5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14"/>
                    <a:pt x="6765" y="1862"/>
                    <a:pt x="10000" y="41"/>
                  </a:cubicBezTo>
                  <a:cubicBezTo>
                    <a:pt x="8626" y="6779"/>
                    <a:pt x="9207" y="6680"/>
                    <a:pt x="8811" y="10000"/>
                  </a:cubicBezTo>
                  <a:lnTo>
                    <a:pt x="1189" y="10000"/>
                  </a:lnTo>
                  <a:cubicBezTo>
                    <a:pt x="793" y="6667"/>
                    <a:pt x="1961" y="2194"/>
                    <a:pt x="0" y="0"/>
                  </a:cubicBezTo>
                  <a:close/>
                </a:path>
              </a:pathLst>
            </a:custGeom>
            <a:solidFill>
              <a:srgbClr val="4DE5D9"/>
            </a:solidFill>
            <a:ln w="38100">
              <a:solidFill>
                <a:srgbClr val="4DE5D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B. 5 400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2" b="46970" l="52213" r="93147">
                          <a14:foregroundMark x1="74166" y1="39636" x2="82656" y2="33879"/>
                          <a14:foregroundMark x1="72832" y1="36242" x2="82656" y2="31515"/>
                          <a14:foregroundMark x1="59976" y1="19030" x2="76531" y2="20000"/>
                          <a14:foregroundMark x1="72832" y1="16970" x2="76895" y2="20000"/>
                          <a14:foregroundMark x1="62644" y1="29818" x2="58581" y2="31212"/>
                          <a14:foregroundMark x1="60279" y1="27152" x2="72468" y2="19030"/>
                          <a14:foregroundMark x1="63372" y1="23758" x2="58581" y2="28121"/>
                          <a14:foregroundMark x1="65009" y1="28485" x2="60279" y2="31212"/>
                          <a14:foregroundMark x1="63372" y1="34909" x2="68405" y2="40667"/>
                          <a14:foregroundMark x1="64706" y1="33879" x2="72165" y2="37636"/>
                          <a14:foregroundMark x1="82656" y1="19030" x2="83020" y2="30485"/>
                          <a14:foregroundMark x1="78896" y1="19030" x2="79624" y2="29515"/>
                          <a14:foregroundMark x1="84657" y1="22727" x2="86052" y2="25091"/>
                          <a14:foregroundMark x1="77562" y1="26788" x2="77259" y2="31212"/>
                          <a14:foregroundMark x1="75197" y1="21394" x2="78229" y2="26424"/>
                          <a14:foregroundMark x1="76228" y1="18000" x2="70103" y2="15636"/>
                          <a14:foregroundMark x1="74833" y1="15939" x2="77926" y2="17636"/>
                          <a14:foregroundMark x1="60279" y1="20000" x2="67435" y2="20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1" r="344" b="47778"/>
            <a:stretch>
              <a:fillRect/>
            </a:stretch>
          </p:blipFill>
          <p:spPr>
            <a:xfrm>
              <a:off x="582153" y="3609953"/>
              <a:ext cx="2118360" cy="2350813"/>
            </a:xfrm>
            <a:prstGeom prst="rect">
              <a:avLst/>
            </a:prstGeom>
          </p:spPr>
        </p:pic>
      </p:grpSp>
      <p:grpSp>
        <p:nvGrpSpPr>
          <p:cNvPr id="39" name="vàng"/>
          <p:cNvGrpSpPr/>
          <p:nvPr/>
        </p:nvGrpSpPr>
        <p:grpSpPr>
          <a:xfrm>
            <a:off x="3968226" y="4429619"/>
            <a:ext cx="4799167" cy="2057400"/>
            <a:chOff x="5127953" y="3994722"/>
            <a:chExt cx="4799167" cy="2057400"/>
          </a:xfrm>
        </p:grpSpPr>
        <p:sp>
          <p:nvSpPr>
            <p:cNvPr id="40" name="Flowchart: Manual Operation 7"/>
            <p:cNvSpPr/>
            <p:nvPr/>
          </p:nvSpPr>
          <p:spPr>
            <a:xfrm rot="16200000" flipH="1">
              <a:off x="6075987" y="3346159"/>
              <a:ext cx="1450909" cy="334697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8936"/>
                <a:gd name="connsiteY0-2" fmla="*/ 690 h 10000"/>
                <a:gd name="connsiteX1-3" fmla="*/ 8936 w 8936"/>
                <a:gd name="connsiteY1-4" fmla="*/ 0 h 10000"/>
                <a:gd name="connsiteX2-5" fmla="*/ 6936 w 8936"/>
                <a:gd name="connsiteY2-6" fmla="*/ 10000 h 10000"/>
                <a:gd name="connsiteX3-7" fmla="*/ 936 w 8936"/>
                <a:gd name="connsiteY3-8" fmla="*/ 10000 h 10000"/>
                <a:gd name="connsiteX4-9" fmla="*/ 0 w 8936"/>
                <a:gd name="connsiteY4-10" fmla="*/ 690 h 10000"/>
                <a:gd name="connsiteX0-11" fmla="*/ 0 w 8809"/>
                <a:gd name="connsiteY0-12" fmla="*/ 0 h 9310"/>
                <a:gd name="connsiteX1-13" fmla="*/ 8809 w 8809"/>
                <a:gd name="connsiteY1-14" fmla="*/ 38 h 9310"/>
                <a:gd name="connsiteX2-15" fmla="*/ 7762 w 8809"/>
                <a:gd name="connsiteY2-16" fmla="*/ 9310 h 9310"/>
                <a:gd name="connsiteX3-17" fmla="*/ 1047 w 8809"/>
                <a:gd name="connsiteY3-18" fmla="*/ 9310 h 9310"/>
                <a:gd name="connsiteX4-19" fmla="*/ 0 w 8809"/>
                <a:gd name="connsiteY4-20" fmla="*/ 0 h 9310"/>
                <a:gd name="connsiteX0-21" fmla="*/ 0 w 10000"/>
                <a:gd name="connsiteY0-22" fmla="*/ 0 h 10000"/>
                <a:gd name="connsiteX1-23" fmla="*/ 10000 w 10000"/>
                <a:gd name="connsiteY1-24" fmla="*/ 41 h 10000"/>
                <a:gd name="connsiteX2-25" fmla="*/ 8811 w 10000"/>
                <a:gd name="connsiteY2-26" fmla="*/ 10000 h 10000"/>
                <a:gd name="connsiteX3-27" fmla="*/ 1189 w 10000"/>
                <a:gd name="connsiteY3-28" fmla="*/ 10000 h 10000"/>
                <a:gd name="connsiteX4-29" fmla="*/ 0 w 10000"/>
                <a:gd name="connsiteY4-30" fmla="*/ 0 h 10000"/>
                <a:gd name="connsiteX0-31" fmla="*/ 0 w 10000"/>
                <a:gd name="connsiteY0-32" fmla="*/ 0 h 10000"/>
                <a:gd name="connsiteX1-33" fmla="*/ 10000 w 10000"/>
                <a:gd name="connsiteY1-34" fmla="*/ 41 h 10000"/>
                <a:gd name="connsiteX2-35" fmla="*/ 8811 w 10000"/>
                <a:gd name="connsiteY2-36" fmla="*/ 10000 h 10000"/>
                <a:gd name="connsiteX3-37" fmla="*/ 1189 w 10000"/>
                <a:gd name="connsiteY3-38" fmla="*/ 10000 h 10000"/>
                <a:gd name="connsiteX4-39" fmla="*/ 0 w 10000"/>
                <a:gd name="connsiteY4-40" fmla="*/ 0 h 10000"/>
                <a:gd name="connsiteX0-41" fmla="*/ 0 w 10000"/>
                <a:gd name="connsiteY0-42" fmla="*/ 0 h 10000"/>
                <a:gd name="connsiteX1-43" fmla="*/ 10000 w 10000"/>
                <a:gd name="connsiteY1-44" fmla="*/ 41 h 10000"/>
                <a:gd name="connsiteX2-45" fmla="*/ 8811 w 10000"/>
                <a:gd name="connsiteY2-46" fmla="*/ 10000 h 10000"/>
                <a:gd name="connsiteX3-47" fmla="*/ 1189 w 10000"/>
                <a:gd name="connsiteY3-48" fmla="*/ 10000 h 10000"/>
                <a:gd name="connsiteX4-49" fmla="*/ 0 w 10000"/>
                <a:gd name="connsiteY4-50" fmla="*/ 0 h 10000"/>
                <a:gd name="connsiteX0-51" fmla="*/ 0 w 9315"/>
                <a:gd name="connsiteY0-52" fmla="*/ 261 h 9959"/>
                <a:gd name="connsiteX1-53" fmla="*/ 9315 w 9315"/>
                <a:gd name="connsiteY1-54" fmla="*/ 0 h 9959"/>
                <a:gd name="connsiteX2-55" fmla="*/ 8126 w 9315"/>
                <a:gd name="connsiteY2-56" fmla="*/ 9959 h 9959"/>
                <a:gd name="connsiteX3-57" fmla="*/ 504 w 9315"/>
                <a:gd name="connsiteY3-58" fmla="*/ 9959 h 9959"/>
                <a:gd name="connsiteX4-59" fmla="*/ 0 w 9315"/>
                <a:gd name="connsiteY4-60" fmla="*/ 261 h 99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15" h="9959">
                  <a:moveTo>
                    <a:pt x="0" y="261"/>
                  </a:moveTo>
                  <a:cubicBezTo>
                    <a:pt x="3333" y="275"/>
                    <a:pt x="5199" y="1315"/>
                    <a:pt x="9315" y="0"/>
                  </a:cubicBezTo>
                  <a:cubicBezTo>
                    <a:pt x="7060" y="2112"/>
                    <a:pt x="8522" y="6639"/>
                    <a:pt x="8126" y="9959"/>
                  </a:cubicBezTo>
                  <a:lnTo>
                    <a:pt x="504" y="9959"/>
                  </a:lnTo>
                  <a:cubicBezTo>
                    <a:pt x="108" y="6626"/>
                    <a:pt x="1766" y="2447"/>
                    <a:pt x="0" y="261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6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charset="0"/>
                  <a:cs typeface="Calibri" panose="020F0502020204030204" charset="0"/>
                </a:rPr>
                <a:t>C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. 5 300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069" b="96180" l="66465" r="97999">
                          <a14:foregroundMark x1="73075" y1="78169" x2="72408" y2="69739"/>
                          <a14:foregroundMark x1="79018" y1="70406" x2="84961" y2="73075"/>
                          <a14:foregroundMark x1="79260" y1="67981" x2="80594" y2="67132"/>
                          <a14:foregroundMark x1="70649" y1="82110" x2="70649" y2="814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2" t="61810" r="883" b="-221"/>
            <a:stretch>
              <a:fillRect/>
            </a:stretch>
          </p:blipFill>
          <p:spPr>
            <a:xfrm>
              <a:off x="8118027" y="3994722"/>
              <a:ext cx="1809093" cy="2057400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67" b="96847" l="9947" r="92285">
                        <a14:foregroundMark x1="48423" y1="39115" x2="51237" y2="36204"/>
                        <a14:backgroundMark x1="39107" y1="20437" x2="26977" y2="32929"/>
                        <a14:backgroundMark x1="73071" y1="67071" x2="72441" y2="73863"/>
                        <a14:backgroundMark x1="59437" y1="87144" x2="60941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11" y="3268454"/>
            <a:ext cx="4642108" cy="37135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23" y="1926905"/>
            <a:ext cx="1992621" cy="19926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11" y="2066573"/>
            <a:ext cx="1799033" cy="179903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35980" y="818955"/>
            <a:ext cx="1088359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2.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tròn</a:t>
            </a: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 5 312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đến</a:t>
            </a: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hàng</a:t>
            </a: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trăm</a:t>
            </a:r>
            <a:endParaRPr lang="en-US" sz="5400" dirty="0">
              <a:solidFill>
                <a:srgbClr val="E7E6E6">
                  <a:lumMod val="25000"/>
                </a:srgb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3212358" y="6816984"/>
            <a:ext cx="7388118" cy="5421114"/>
            <a:chOff x="-3288561" y="6858000"/>
            <a:chExt cx="7388118" cy="542111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069" b="96180" l="66465" r="97999">
                          <a14:foregroundMark x1="73075" y1="78169" x2="72408" y2="69739"/>
                          <a14:foregroundMark x1="79018" y1="70406" x2="84961" y2="73075"/>
                          <a14:foregroundMark x1="79260" y1="67981" x2="80594" y2="67132"/>
                          <a14:foregroundMark x1="70649" y1="82110" x2="70649" y2="814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2" t="61810" r="883" b="-221"/>
            <a:stretch>
              <a:fillRect/>
            </a:stretch>
          </p:blipFill>
          <p:spPr>
            <a:xfrm>
              <a:off x="-3288561" y="6858000"/>
              <a:ext cx="4766841" cy="542111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3" y="8403982"/>
              <a:ext cx="4572000" cy="29718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823 -0.79977 L -0.21028 -0.2463 C -0.16705 -0.12153 -0.10208 -0.05393 -0.03398 -0.05393 C 0.04349 -0.05393 0.10573 -0.12153 0.14896 -0.2463 L 0.3569 -0.79977 " pathEditMode="relative" rAng="0" ptsTypes="AAAAA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3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ình chữ nhật: Góc Tròn 5"/>
          <p:cNvSpPr/>
          <p:nvPr/>
        </p:nvSpPr>
        <p:spPr>
          <a:xfrm>
            <a:off x="342900" y="589762"/>
            <a:ext cx="11430000" cy="5887238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3" name="hồng"/>
          <p:cNvGrpSpPr/>
          <p:nvPr/>
        </p:nvGrpSpPr>
        <p:grpSpPr>
          <a:xfrm>
            <a:off x="134127" y="1796393"/>
            <a:ext cx="4995433" cy="2350813"/>
            <a:chOff x="134127" y="1796393"/>
            <a:chExt cx="4995433" cy="2350813"/>
          </a:xfrm>
        </p:grpSpPr>
        <p:sp>
          <p:nvSpPr>
            <p:cNvPr id="24" name="Flowchart: Manual Operation 7"/>
            <p:cNvSpPr/>
            <p:nvPr/>
          </p:nvSpPr>
          <p:spPr>
            <a:xfrm rot="5400000">
              <a:off x="2776555" y="1323004"/>
              <a:ext cx="1390007" cy="33160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8936"/>
                <a:gd name="connsiteY0-2" fmla="*/ 690 h 10000"/>
                <a:gd name="connsiteX1-3" fmla="*/ 8936 w 8936"/>
                <a:gd name="connsiteY1-4" fmla="*/ 0 h 10000"/>
                <a:gd name="connsiteX2-5" fmla="*/ 6936 w 8936"/>
                <a:gd name="connsiteY2-6" fmla="*/ 10000 h 10000"/>
                <a:gd name="connsiteX3-7" fmla="*/ 936 w 8936"/>
                <a:gd name="connsiteY3-8" fmla="*/ 10000 h 10000"/>
                <a:gd name="connsiteX4-9" fmla="*/ 0 w 8936"/>
                <a:gd name="connsiteY4-10" fmla="*/ 690 h 10000"/>
                <a:gd name="connsiteX0-11" fmla="*/ 0 w 8809"/>
                <a:gd name="connsiteY0-12" fmla="*/ 0 h 9310"/>
                <a:gd name="connsiteX1-13" fmla="*/ 8809 w 8809"/>
                <a:gd name="connsiteY1-14" fmla="*/ 38 h 9310"/>
                <a:gd name="connsiteX2-15" fmla="*/ 7762 w 8809"/>
                <a:gd name="connsiteY2-16" fmla="*/ 9310 h 9310"/>
                <a:gd name="connsiteX3-17" fmla="*/ 1047 w 8809"/>
                <a:gd name="connsiteY3-18" fmla="*/ 9310 h 9310"/>
                <a:gd name="connsiteX4-19" fmla="*/ 0 w 8809"/>
                <a:gd name="connsiteY4-20" fmla="*/ 0 h 9310"/>
                <a:gd name="connsiteX0-21" fmla="*/ 0 w 10000"/>
                <a:gd name="connsiteY0-22" fmla="*/ 0 h 10000"/>
                <a:gd name="connsiteX1-23" fmla="*/ 10000 w 10000"/>
                <a:gd name="connsiteY1-24" fmla="*/ 41 h 10000"/>
                <a:gd name="connsiteX2-25" fmla="*/ 8811 w 10000"/>
                <a:gd name="connsiteY2-26" fmla="*/ 10000 h 10000"/>
                <a:gd name="connsiteX3-27" fmla="*/ 1189 w 10000"/>
                <a:gd name="connsiteY3-28" fmla="*/ 10000 h 10000"/>
                <a:gd name="connsiteX4-29" fmla="*/ 0 w 10000"/>
                <a:gd name="connsiteY4-30" fmla="*/ 0 h 10000"/>
                <a:gd name="connsiteX0-31" fmla="*/ 0 w 10000"/>
                <a:gd name="connsiteY0-32" fmla="*/ 0 h 10000"/>
                <a:gd name="connsiteX1-33" fmla="*/ 10000 w 10000"/>
                <a:gd name="connsiteY1-34" fmla="*/ 41 h 10000"/>
                <a:gd name="connsiteX2-35" fmla="*/ 8811 w 10000"/>
                <a:gd name="connsiteY2-36" fmla="*/ 10000 h 10000"/>
                <a:gd name="connsiteX3-37" fmla="*/ 1189 w 10000"/>
                <a:gd name="connsiteY3-38" fmla="*/ 10000 h 10000"/>
                <a:gd name="connsiteX4-39" fmla="*/ 0 w 10000"/>
                <a:gd name="connsiteY4-40" fmla="*/ 0 h 10000"/>
                <a:gd name="connsiteX0-41" fmla="*/ 0 w 10000"/>
                <a:gd name="connsiteY0-42" fmla="*/ 0 h 10000"/>
                <a:gd name="connsiteX1-43" fmla="*/ 10000 w 10000"/>
                <a:gd name="connsiteY1-44" fmla="*/ 41 h 10000"/>
                <a:gd name="connsiteX2-45" fmla="*/ 8811 w 10000"/>
                <a:gd name="connsiteY2-46" fmla="*/ 10000 h 10000"/>
                <a:gd name="connsiteX3-47" fmla="*/ 1189 w 10000"/>
                <a:gd name="connsiteY3-48" fmla="*/ 10000 h 10000"/>
                <a:gd name="connsiteX4-49" fmla="*/ 0 w 10000"/>
                <a:gd name="connsiteY4-50" fmla="*/ 0 h 10000"/>
                <a:gd name="connsiteX0-51" fmla="*/ 0 w 8924"/>
                <a:gd name="connsiteY0-52" fmla="*/ 0 h 10000"/>
                <a:gd name="connsiteX1-53" fmla="*/ 8924 w 8924"/>
                <a:gd name="connsiteY1-54" fmla="*/ 737 h 10000"/>
                <a:gd name="connsiteX2-55" fmla="*/ 8811 w 8924"/>
                <a:gd name="connsiteY2-56" fmla="*/ 10000 h 10000"/>
                <a:gd name="connsiteX3-57" fmla="*/ 1189 w 8924"/>
                <a:gd name="connsiteY3-58" fmla="*/ 10000 h 10000"/>
                <a:gd name="connsiteX4-59" fmla="*/ 0 w 8924"/>
                <a:gd name="connsiteY4-6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924" h="10000">
                  <a:moveTo>
                    <a:pt x="0" y="0"/>
                  </a:moveTo>
                  <a:cubicBezTo>
                    <a:pt x="3529" y="2103"/>
                    <a:pt x="5591" y="723"/>
                    <a:pt x="8924" y="737"/>
                  </a:cubicBezTo>
                  <a:cubicBezTo>
                    <a:pt x="6571" y="3487"/>
                    <a:pt x="9207" y="6680"/>
                    <a:pt x="8811" y="10000"/>
                  </a:cubicBezTo>
                  <a:lnTo>
                    <a:pt x="1189" y="10000"/>
                  </a:lnTo>
                  <a:cubicBezTo>
                    <a:pt x="793" y="6667"/>
                    <a:pt x="2353" y="2890"/>
                    <a:pt x="0" y="0"/>
                  </a:cubicBezTo>
                  <a:close/>
                </a:path>
              </a:pathLst>
            </a:custGeom>
            <a:solidFill>
              <a:srgbClr val="E1506D"/>
            </a:solidFill>
            <a:ln w="38100">
              <a:solidFill>
                <a:srgbClr val="E150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A.  9 400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22" b="47000" l="5156" r="46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44" b="47778"/>
            <a:stretch>
              <a:fillRect/>
            </a:stretch>
          </p:blipFill>
          <p:spPr>
            <a:xfrm>
              <a:off x="134127" y="1796393"/>
              <a:ext cx="2319513" cy="2350813"/>
            </a:xfrm>
            <a:prstGeom prst="rect">
              <a:avLst/>
            </a:prstGeom>
          </p:spPr>
        </p:pic>
      </p:grpSp>
      <p:grpSp>
        <p:nvGrpSpPr>
          <p:cNvPr id="26" name="xanh"/>
          <p:cNvGrpSpPr/>
          <p:nvPr/>
        </p:nvGrpSpPr>
        <p:grpSpPr>
          <a:xfrm>
            <a:off x="3347656" y="3788372"/>
            <a:ext cx="5361445" cy="2350813"/>
            <a:chOff x="582153" y="3609953"/>
            <a:chExt cx="5361445" cy="2350813"/>
          </a:xfrm>
        </p:grpSpPr>
        <p:sp>
          <p:nvSpPr>
            <p:cNvPr id="27" name="Flowchart: Manual Operation 7"/>
            <p:cNvSpPr/>
            <p:nvPr/>
          </p:nvSpPr>
          <p:spPr>
            <a:xfrm rot="5400000">
              <a:off x="3099775" y="2903220"/>
              <a:ext cx="1557605" cy="413004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8936"/>
                <a:gd name="connsiteY0-2" fmla="*/ 690 h 10000"/>
                <a:gd name="connsiteX1-3" fmla="*/ 8936 w 8936"/>
                <a:gd name="connsiteY1-4" fmla="*/ 0 h 10000"/>
                <a:gd name="connsiteX2-5" fmla="*/ 6936 w 8936"/>
                <a:gd name="connsiteY2-6" fmla="*/ 10000 h 10000"/>
                <a:gd name="connsiteX3-7" fmla="*/ 936 w 8936"/>
                <a:gd name="connsiteY3-8" fmla="*/ 10000 h 10000"/>
                <a:gd name="connsiteX4-9" fmla="*/ 0 w 8936"/>
                <a:gd name="connsiteY4-10" fmla="*/ 690 h 10000"/>
                <a:gd name="connsiteX0-11" fmla="*/ 0 w 8809"/>
                <a:gd name="connsiteY0-12" fmla="*/ 0 h 9310"/>
                <a:gd name="connsiteX1-13" fmla="*/ 8809 w 8809"/>
                <a:gd name="connsiteY1-14" fmla="*/ 38 h 9310"/>
                <a:gd name="connsiteX2-15" fmla="*/ 7762 w 8809"/>
                <a:gd name="connsiteY2-16" fmla="*/ 9310 h 9310"/>
                <a:gd name="connsiteX3-17" fmla="*/ 1047 w 8809"/>
                <a:gd name="connsiteY3-18" fmla="*/ 9310 h 9310"/>
                <a:gd name="connsiteX4-19" fmla="*/ 0 w 8809"/>
                <a:gd name="connsiteY4-20" fmla="*/ 0 h 9310"/>
                <a:gd name="connsiteX0-21" fmla="*/ 0 w 10000"/>
                <a:gd name="connsiteY0-22" fmla="*/ 0 h 10000"/>
                <a:gd name="connsiteX1-23" fmla="*/ 10000 w 10000"/>
                <a:gd name="connsiteY1-24" fmla="*/ 41 h 10000"/>
                <a:gd name="connsiteX2-25" fmla="*/ 8811 w 10000"/>
                <a:gd name="connsiteY2-26" fmla="*/ 10000 h 10000"/>
                <a:gd name="connsiteX3-27" fmla="*/ 1189 w 10000"/>
                <a:gd name="connsiteY3-28" fmla="*/ 10000 h 10000"/>
                <a:gd name="connsiteX4-29" fmla="*/ 0 w 10000"/>
                <a:gd name="connsiteY4-30" fmla="*/ 0 h 10000"/>
                <a:gd name="connsiteX0-31" fmla="*/ 0 w 10000"/>
                <a:gd name="connsiteY0-32" fmla="*/ 0 h 10000"/>
                <a:gd name="connsiteX1-33" fmla="*/ 10000 w 10000"/>
                <a:gd name="connsiteY1-34" fmla="*/ 41 h 10000"/>
                <a:gd name="connsiteX2-35" fmla="*/ 8811 w 10000"/>
                <a:gd name="connsiteY2-36" fmla="*/ 10000 h 10000"/>
                <a:gd name="connsiteX3-37" fmla="*/ 1189 w 10000"/>
                <a:gd name="connsiteY3-38" fmla="*/ 10000 h 10000"/>
                <a:gd name="connsiteX4-39" fmla="*/ 0 w 10000"/>
                <a:gd name="connsiteY4-40" fmla="*/ 0 h 10000"/>
                <a:gd name="connsiteX0-41" fmla="*/ 0 w 10000"/>
                <a:gd name="connsiteY0-42" fmla="*/ 0 h 10000"/>
                <a:gd name="connsiteX1-43" fmla="*/ 10000 w 10000"/>
                <a:gd name="connsiteY1-44" fmla="*/ 41 h 10000"/>
                <a:gd name="connsiteX2-45" fmla="*/ 8811 w 10000"/>
                <a:gd name="connsiteY2-46" fmla="*/ 10000 h 10000"/>
                <a:gd name="connsiteX3-47" fmla="*/ 1189 w 10000"/>
                <a:gd name="connsiteY3-48" fmla="*/ 10000 h 10000"/>
                <a:gd name="connsiteX4-49" fmla="*/ 0 w 10000"/>
                <a:gd name="connsiteY4-5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14"/>
                    <a:pt x="6765" y="1862"/>
                    <a:pt x="10000" y="41"/>
                  </a:cubicBezTo>
                  <a:cubicBezTo>
                    <a:pt x="8626" y="6779"/>
                    <a:pt x="9207" y="6680"/>
                    <a:pt x="8811" y="10000"/>
                  </a:cubicBezTo>
                  <a:lnTo>
                    <a:pt x="1189" y="10000"/>
                  </a:lnTo>
                  <a:cubicBezTo>
                    <a:pt x="793" y="6667"/>
                    <a:pt x="1961" y="2194"/>
                    <a:pt x="0" y="0"/>
                  </a:cubicBezTo>
                  <a:close/>
                </a:path>
              </a:pathLst>
            </a:custGeom>
            <a:solidFill>
              <a:srgbClr val="4DE5D9"/>
            </a:solidFill>
            <a:ln w="38100">
              <a:solidFill>
                <a:srgbClr val="4DE5D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C. 9 480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2" b="46970" l="52213" r="93147">
                          <a14:foregroundMark x1="74166" y1="39636" x2="82656" y2="33879"/>
                          <a14:foregroundMark x1="72832" y1="36242" x2="82656" y2="31515"/>
                          <a14:foregroundMark x1="59976" y1="19030" x2="76531" y2="20000"/>
                          <a14:foregroundMark x1="72832" y1="16970" x2="76895" y2="20000"/>
                          <a14:foregroundMark x1="62644" y1="29818" x2="58581" y2="31212"/>
                          <a14:foregroundMark x1="60279" y1="27152" x2="72468" y2="19030"/>
                          <a14:foregroundMark x1="63372" y1="23758" x2="58581" y2="28121"/>
                          <a14:foregroundMark x1="65009" y1="28485" x2="60279" y2="31212"/>
                          <a14:foregroundMark x1="63372" y1="34909" x2="68405" y2="40667"/>
                          <a14:foregroundMark x1="64706" y1="33879" x2="72165" y2="37636"/>
                          <a14:foregroundMark x1="82656" y1="19030" x2="83020" y2="30485"/>
                          <a14:foregroundMark x1="78896" y1="19030" x2="79624" y2="29515"/>
                          <a14:foregroundMark x1="84657" y1="22727" x2="86052" y2="25091"/>
                          <a14:foregroundMark x1="77562" y1="26788" x2="77259" y2="31212"/>
                          <a14:foregroundMark x1="75197" y1="21394" x2="78229" y2="26424"/>
                          <a14:foregroundMark x1="76228" y1="18000" x2="70103" y2="15636"/>
                          <a14:foregroundMark x1="74833" y1="15939" x2="77926" y2="17636"/>
                          <a14:foregroundMark x1="60279" y1="20000" x2="67435" y2="20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1" r="344" b="47778"/>
            <a:stretch>
              <a:fillRect/>
            </a:stretch>
          </p:blipFill>
          <p:spPr>
            <a:xfrm>
              <a:off x="582153" y="3609953"/>
              <a:ext cx="2118360" cy="2350813"/>
            </a:xfrm>
            <a:prstGeom prst="rect">
              <a:avLst/>
            </a:prstGeom>
          </p:spPr>
        </p:pic>
      </p:grpSp>
      <p:grpSp>
        <p:nvGrpSpPr>
          <p:cNvPr id="50" name="socola"/>
          <p:cNvGrpSpPr/>
          <p:nvPr/>
        </p:nvGrpSpPr>
        <p:grpSpPr>
          <a:xfrm>
            <a:off x="6244682" y="2123437"/>
            <a:ext cx="4594305" cy="1828800"/>
            <a:chOff x="5056716" y="2257252"/>
            <a:chExt cx="3621082" cy="1828800"/>
          </a:xfrm>
        </p:grpSpPr>
        <p:sp>
          <p:nvSpPr>
            <p:cNvPr id="51" name="Flowchart: Manual Operation 7"/>
            <p:cNvSpPr/>
            <p:nvPr/>
          </p:nvSpPr>
          <p:spPr>
            <a:xfrm rot="16200000" flipH="1">
              <a:off x="6385201" y="1579800"/>
              <a:ext cx="1588134" cy="299706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8936"/>
                <a:gd name="connsiteY0-2" fmla="*/ 690 h 10000"/>
                <a:gd name="connsiteX1-3" fmla="*/ 8936 w 8936"/>
                <a:gd name="connsiteY1-4" fmla="*/ 0 h 10000"/>
                <a:gd name="connsiteX2-5" fmla="*/ 6936 w 8936"/>
                <a:gd name="connsiteY2-6" fmla="*/ 10000 h 10000"/>
                <a:gd name="connsiteX3-7" fmla="*/ 936 w 8936"/>
                <a:gd name="connsiteY3-8" fmla="*/ 10000 h 10000"/>
                <a:gd name="connsiteX4-9" fmla="*/ 0 w 8936"/>
                <a:gd name="connsiteY4-10" fmla="*/ 690 h 10000"/>
                <a:gd name="connsiteX0-11" fmla="*/ 0 w 8809"/>
                <a:gd name="connsiteY0-12" fmla="*/ 0 h 9310"/>
                <a:gd name="connsiteX1-13" fmla="*/ 8809 w 8809"/>
                <a:gd name="connsiteY1-14" fmla="*/ 38 h 9310"/>
                <a:gd name="connsiteX2-15" fmla="*/ 7762 w 8809"/>
                <a:gd name="connsiteY2-16" fmla="*/ 9310 h 9310"/>
                <a:gd name="connsiteX3-17" fmla="*/ 1047 w 8809"/>
                <a:gd name="connsiteY3-18" fmla="*/ 9310 h 9310"/>
                <a:gd name="connsiteX4-19" fmla="*/ 0 w 8809"/>
                <a:gd name="connsiteY4-20" fmla="*/ 0 h 9310"/>
                <a:gd name="connsiteX0-21" fmla="*/ 0 w 10196"/>
                <a:gd name="connsiteY0-22" fmla="*/ 0 h 10000"/>
                <a:gd name="connsiteX1-23" fmla="*/ 10196 w 10196"/>
                <a:gd name="connsiteY1-24" fmla="*/ 41 h 10000"/>
                <a:gd name="connsiteX2-25" fmla="*/ 9007 w 10196"/>
                <a:gd name="connsiteY2-26" fmla="*/ 10000 h 10000"/>
                <a:gd name="connsiteX3-27" fmla="*/ 1385 w 10196"/>
                <a:gd name="connsiteY3-28" fmla="*/ 10000 h 10000"/>
                <a:gd name="connsiteX4-29" fmla="*/ 0 w 10196"/>
                <a:gd name="connsiteY4-30" fmla="*/ 0 h 10000"/>
                <a:gd name="connsiteX0-31" fmla="*/ 0 w 10196"/>
                <a:gd name="connsiteY0-32" fmla="*/ 0 h 10000"/>
                <a:gd name="connsiteX1-33" fmla="*/ 10196 w 10196"/>
                <a:gd name="connsiteY1-34" fmla="*/ 41 h 10000"/>
                <a:gd name="connsiteX2-35" fmla="*/ 9007 w 10196"/>
                <a:gd name="connsiteY2-36" fmla="*/ 10000 h 10000"/>
                <a:gd name="connsiteX3-37" fmla="*/ 1385 w 10196"/>
                <a:gd name="connsiteY3-38" fmla="*/ 10000 h 10000"/>
                <a:gd name="connsiteX4-39" fmla="*/ 0 w 10196"/>
                <a:gd name="connsiteY4-40" fmla="*/ 0 h 10000"/>
                <a:gd name="connsiteX0-41" fmla="*/ 0 w 10196"/>
                <a:gd name="connsiteY0-42" fmla="*/ 0 h 10000"/>
                <a:gd name="connsiteX1-43" fmla="*/ 10196 w 10196"/>
                <a:gd name="connsiteY1-44" fmla="*/ 41 h 10000"/>
                <a:gd name="connsiteX2-45" fmla="*/ 9007 w 10196"/>
                <a:gd name="connsiteY2-46" fmla="*/ 10000 h 10000"/>
                <a:gd name="connsiteX3-47" fmla="*/ 1385 w 10196"/>
                <a:gd name="connsiteY3-48" fmla="*/ 10000 h 10000"/>
                <a:gd name="connsiteX4-49" fmla="*/ 0 w 10196"/>
                <a:gd name="connsiteY4-50" fmla="*/ 0 h 10000"/>
                <a:gd name="connsiteX0-51" fmla="*/ 0 w 10196"/>
                <a:gd name="connsiteY0-52" fmla="*/ 0 h 10000"/>
                <a:gd name="connsiteX1-53" fmla="*/ 10196 w 10196"/>
                <a:gd name="connsiteY1-54" fmla="*/ 41 h 10000"/>
                <a:gd name="connsiteX2-55" fmla="*/ 9007 w 10196"/>
                <a:gd name="connsiteY2-56" fmla="*/ 10000 h 10000"/>
                <a:gd name="connsiteX3-57" fmla="*/ 1385 w 10196"/>
                <a:gd name="connsiteY3-58" fmla="*/ 10000 h 10000"/>
                <a:gd name="connsiteX4-59" fmla="*/ 0 w 10196"/>
                <a:gd name="connsiteY4-60" fmla="*/ 0 h 10000"/>
                <a:gd name="connsiteX0-61" fmla="*/ 0 w 10196"/>
                <a:gd name="connsiteY0-62" fmla="*/ 0 h 10000"/>
                <a:gd name="connsiteX1-63" fmla="*/ 10196 w 10196"/>
                <a:gd name="connsiteY1-64" fmla="*/ 41 h 10000"/>
                <a:gd name="connsiteX2-65" fmla="*/ 9007 w 10196"/>
                <a:gd name="connsiteY2-66" fmla="*/ 10000 h 10000"/>
                <a:gd name="connsiteX3-67" fmla="*/ 1385 w 10196"/>
                <a:gd name="connsiteY3-68" fmla="*/ 10000 h 10000"/>
                <a:gd name="connsiteX4-69" fmla="*/ 0 w 10196"/>
                <a:gd name="connsiteY4-7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96" h="10000">
                  <a:moveTo>
                    <a:pt x="0" y="0"/>
                  </a:moveTo>
                  <a:cubicBezTo>
                    <a:pt x="3203" y="980"/>
                    <a:pt x="5036" y="1174"/>
                    <a:pt x="10196" y="41"/>
                  </a:cubicBezTo>
                  <a:cubicBezTo>
                    <a:pt x="7158" y="1791"/>
                    <a:pt x="9403" y="6680"/>
                    <a:pt x="9007" y="10000"/>
                  </a:cubicBezTo>
                  <a:lnTo>
                    <a:pt x="1385" y="10000"/>
                  </a:lnTo>
                  <a:cubicBezTo>
                    <a:pt x="923" y="6667"/>
                    <a:pt x="1636" y="5266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B. 9 470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76" b="92182" l="52153" r="93087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1" t="53626" r="344" b="5748"/>
            <a:stretch>
              <a:fillRect/>
            </a:stretch>
          </p:blipFill>
          <p:spPr>
            <a:xfrm>
              <a:off x="5056716" y="2257252"/>
              <a:ext cx="1476557" cy="1828800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67" b="96847" l="9947" r="92285">
                        <a14:foregroundMark x1="48423" y1="39115" x2="51237" y2="36204"/>
                        <a14:backgroundMark x1="39107" y1="20437" x2="26977" y2="32929"/>
                        <a14:backgroundMark x1="73071" y1="67071" x2="72441" y2="73863"/>
                        <a14:backgroundMark x1="59437" y1="87144" x2="60941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11" y="3268454"/>
            <a:ext cx="4642108" cy="371350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129" y="1673493"/>
            <a:ext cx="1968252" cy="19682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95" y="2043409"/>
            <a:ext cx="1799033" cy="179903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25550" y="745192"/>
            <a:ext cx="1110661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3.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tròn</a:t>
            </a: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 9 478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đến</a:t>
            </a: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hàng</a:t>
            </a:r>
            <a:r>
              <a:rPr lang="en-US" sz="5400" dirty="0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5400" dirty="0" err="1">
                <a:solidFill>
                  <a:srgbClr val="E7E6E6">
                    <a:lumMod val="25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chục</a:t>
            </a:r>
            <a:endParaRPr lang="en-US" sz="5400" dirty="0">
              <a:solidFill>
                <a:srgbClr val="E7E6E6">
                  <a:lumMod val="25000"/>
                </a:srgb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255" y="6474194"/>
            <a:ext cx="7535015" cy="5838118"/>
            <a:chOff x="-3359255" y="6474194"/>
            <a:chExt cx="7535015" cy="583811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2" b="46970" l="52213" r="93147">
                          <a14:foregroundMark x1="74166" y1="39636" x2="82656" y2="33879"/>
                          <a14:foregroundMark x1="72832" y1="36242" x2="82656" y2="31515"/>
                          <a14:foregroundMark x1="59976" y1="19030" x2="76531" y2="20000"/>
                          <a14:foregroundMark x1="72832" y1="16970" x2="76895" y2="20000"/>
                          <a14:foregroundMark x1="62644" y1="29818" x2="58581" y2="31212"/>
                          <a14:foregroundMark x1="60279" y1="27152" x2="72468" y2="19030"/>
                          <a14:foregroundMark x1="63372" y1="23758" x2="58581" y2="28121"/>
                          <a14:foregroundMark x1="65009" y1="28485" x2="60279" y2="31212"/>
                          <a14:foregroundMark x1="63372" y1="34909" x2="68405" y2="40667"/>
                          <a14:foregroundMark x1="64706" y1="33879" x2="72165" y2="37636"/>
                          <a14:foregroundMark x1="82656" y1="19030" x2="83020" y2="30485"/>
                          <a14:foregroundMark x1="78896" y1="19030" x2="79624" y2="29515"/>
                          <a14:foregroundMark x1="84657" y1="22727" x2="86052" y2="25091"/>
                          <a14:foregroundMark x1="77562" y1="26788" x2="77259" y2="31212"/>
                          <a14:foregroundMark x1="75197" y1="21394" x2="78229" y2="26424"/>
                          <a14:foregroundMark x1="76228" y1="18000" x2="70103" y2="15636"/>
                          <a14:foregroundMark x1="74833" y1="15939" x2="77926" y2="17636"/>
                          <a14:foregroundMark x1="60279" y1="20000" x2="67435" y2="20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1" r="344" b="47778"/>
            <a:stretch>
              <a:fillRect/>
            </a:stretch>
          </p:blipFill>
          <p:spPr>
            <a:xfrm>
              <a:off x="-3359255" y="6474194"/>
              <a:ext cx="5260833" cy="583811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6240" y="8362966"/>
              <a:ext cx="4572000" cy="29718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34792 -0.8326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ình chữ nhật: Góc Tròn 5"/>
          <p:cNvSpPr/>
          <p:nvPr/>
        </p:nvSpPr>
        <p:spPr>
          <a:xfrm>
            <a:off x="342900" y="589762"/>
            <a:ext cx="11430000" cy="5887238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67" b="96847" l="9947" r="92285">
                        <a14:foregroundMark x1="48423" y1="39115" x2="51237" y2="36204"/>
                        <a14:backgroundMark x1="39107" y1="20437" x2="26977" y2="32929"/>
                        <a14:backgroundMark x1="73071" y1="67071" x2="72441" y2="73863"/>
                        <a14:backgroundMark x1="59437" y1="87144" x2="60941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71" y="2685801"/>
            <a:ext cx="5215499" cy="417219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35" y="151882"/>
            <a:ext cx="4572000" cy="2971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450" y="2410104"/>
            <a:ext cx="3440842" cy="2310605"/>
          </a:xfrm>
          <a:prstGeom prst="rect">
            <a:avLst/>
          </a:prstGeom>
        </p:spPr>
      </p:pic>
      <p:pic>
        <p:nvPicPr>
          <p:cNvPr id="1026" name="Picture 2" descr="AESTHETIC GRUNGE, bánh rán với hộp,  png thumbnail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67" b="92012" l="8621" r="89943">
                        <a14:foregroundMark x1="28448" y1="36686" x2="31322" y2="43787"/>
                        <a14:foregroundMark x1="8621" y1="47337" x2="11207" y2="57396"/>
                        <a14:foregroundMark x1="31322" y1="82840" x2="33046" y2="92012"/>
                        <a14:foregroundMark x1="29310" y1="90828" x2="29310" y2="90828"/>
                        <a14:foregroundMark x1="48563" y1="86391" x2="68103" y2="81065"/>
                        <a14:foregroundMark x1="68966" y1="59172" x2="72414" y2="61243"/>
                        <a14:foregroundMark x1="73563" y1="47041" x2="73563" y2="47041"/>
                        <a14:foregroundMark x1="73276" y1="29586" x2="70977" y2="32249"/>
                        <a14:foregroundMark x1="52299" y1="42604" x2="48563" y2="69231"/>
                        <a14:foregroundMark x1="25862" y1="54734" x2="31322" y2="73373"/>
                        <a14:foregroundMark x1="23276" y1="62722" x2="30172" y2="70710"/>
                        <a14:foregroundMark x1="16954" y1="63018" x2="22126" y2="66272"/>
                        <a14:foregroundMark x1="40805" y1="54734" x2="45977" y2="56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6" y="1011480"/>
            <a:ext cx="5412284" cy="52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A92CC4-281E-4044-A2E3-72A0D0AF2FD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TIỆM BÁNH DONU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57D886-DF2E-49D0-92C6-495BAD6257B7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A4ADDA-0447-42E8-827A-CFCBCA62321C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D4A2D5-93F2-492D-88AF-42B2ED3C2652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001BF2-7548-45FD-AEA6-A84AAED296B1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67BA2E-6242-4325-86AC-B5B7FFBA3603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CFE6EE-7487-4CE9-B660-65304FE6CFBC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96</Words>
  <Application>Microsoft Office PowerPoint</Application>
  <PresentationFormat>Widescreen</PresentationFormat>
  <Paragraphs>16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TIỆM BÁNH DONUT</dc:title>
  <dc:creator>FPT</dc:creator>
  <cp:lastModifiedBy>Thương Phạm</cp:lastModifiedBy>
  <cp:revision>5</cp:revision>
  <dcterms:created xsi:type="dcterms:W3CDTF">2023-11-07T03:06:43Z</dcterms:created>
  <dcterms:modified xsi:type="dcterms:W3CDTF">2026-01-22T03:03:41Z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05FC5B47B7C54B21A482C4600146671B_11</vt:lpwstr>
  </property>
  <property fmtid="{D5CDD505-2E9C-101B-9397-08002B2CF9AE}" pid="3" name="KSOProductBuildVer">
    <vt:lpwstr>1033-12.2.0.13266</vt:lpwstr>
  </property>
</Properties>
</file>