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9932026" y="5145812"/>
            <a:ext cx="2150295" cy="1588371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10380700" y="3772300"/>
            <a:ext cx="1054315" cy="115884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332295" y="314664"/>
            <a:ext cx="1718591" cy="1272705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638660" y="4797779"/>
            <a:ext cx="1431505" cy="961051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10063857" y="189445"/>
            <a:ext cx="1279473" cy="2056187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2720337" y="1842751"/>
            <a:ext cx="6937700" cy="3087501"/>
            <a:chOff x="2285109" y="980814"/>
            <a:chExt cx="6937700" cy="3087501"/>
          </a:xfrm>
        </p:grpSpPr>
        <p:sp>
          <p:nvSpPr>
            <p:cNvPr id="162" name="矩形: 圆角 6"/>
            <p:cNvSpPr/>
            <p:nvPr/>
          </p:nvSpPr>
          <p:spPr>
            <a:xfrm>
              <a:off x="2285109" y="98081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rgbClr val="FFFFFF">
                <a:alpha val="92000"/>
              </a:srgbClr>
            </a:solidFill>
            <a:ln w="38100" cap="flat" cmpd="sng" algn="ctr">
              <a:solidFill>
                <a:srgbClr val="77448C">
                  <a:lumMod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083305" y="1133461"/>
              <a:ext cx="127599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400">
                <a:defRPr/>
              </a:pPr>
              <a:r>
                <a:rPr lang="en-US" sz="4000" kern="0">
                  <a:solidFill>
                    <a:srgbClr val="FFFFFF"/>
                  </a:solidFill>
                  <a:latin typeface="iCiel Cadena" panose="02000503000000020004" pitchFamily="50" charset="0"/>
                  <a:cs typeface="Arial" panose="020B0604020202020204"/>
                  <a:sym typeface="Arial" panose="020B0604020202020204"/>
                </a:rPr>
                <a:t>TOÁN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069" y="2419147"/>
            <a:ext cx="7079207" cy="19097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4494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1416353" y="585796"/>
            <a:ext cx="3182111" cy="37307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4350863" y="564849"/>
            <a:ext cx="3182111" cy="37307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7285374" y="543903"/>
            <a:ext cx="3182111" cy="37307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06"/>
          <a:stretch>
            <a:fillRect/>
          </a:stretch>
        </p:blipFill>
        <p:spPr>
          <a:xfrm>
            <a:off x="5385035" y="2653904"/>
            <a:ext cx="2147936" cy="3816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4905" y="4143655"/>
            <a:ext cx="2282177" cy="24577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4883" y="31799"/>
            <a:ext cx="43864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6600" b="1" dirty="0" err="1">
                <a:ln w="12700">
                  <a:solidFill>
                    <a:srgbClr val="BF520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Tìm</a:t>
            </a:r>
            <a:r>
              <a:rPr lang="en-US" sz="6600" b="1" dirty="0">
                <a:ln w="12700">
                  <a:solidFill>
                    <a:srgbClr val="BF520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6600" b="1" dirty="0" err="1">
                <a:ln w="12700">
                  <a:solidFill>
                    <a:srgbClr val="BF520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mèo</a:t>
            </a:r>
            <a:endParaRPr lang="en-US" sz="6600" b="1" dirty="0">
              <a:ln w="12700">
                <a:solidFill>
                  <a:srgbClr val="BF520A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4472C4"/>
                </a:outerShdw>
              </a:effectLst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3.33333E-6 L -3.54167E-6 -0.07223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9" cy="6449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394949" y="611287"/>
            <a:ext cx="3182111" cy="3730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3329459" y="590339"/>
            <a:ext cx="3182111" cy="3730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6263970" y="569392"/>
            <a:ext cx="3182111" cy="3730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06"/>
          <a:stretch>
            <a:fillRect/>
          </a:stretch>
        </p:blipFill>
        <p:spPr>
          <a:xfrm>
            <a:off x="8900773" y="1727853"/>
            <a:ext cx="2569371" cy="4565300"/>
          </a:xfrm>
          <a:prstGeom prst="rect">
            <a:avLst/>
          </a:prstGeom>
        </p:spPr>
      </p:pic>
      <p:pic>
        <p:nvPicPr>
          <p:cNvPr id="22" name="FILE-GAME-PPT_-TÌM-MÈ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37" end="83366.3671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54256" y="3561100"/>
            <a:ext cx="487363" cy="4873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39689" y="3087758"/>
            <a:ext cx="7698831" cy="3382628"/>
            <a:chOff x="1997080" y="3087758"/>
            <a:chExt cx="7039231" cy="3382628"/>
          </a:xfrm>
        </p:grpSpPr>
        <p:sp>
          <p:nvSpPr>
            <p:cNvPr id="2" name="Thought Bubble: Cloud 1"/>
            <p:cNvSpPr/>
            <p:nvPr/>
          </p:nvSpPr>
          <p:spPr>
            <a:xfrm>
              <a:off x="1997080" y="3087758"/>
              <a:ext cx="7039231" cy="3382628"/>
            </a:xfrm>
            <a:prstGeom prst="cloudCallout">
              <a:avLst>
                <a:gd name="adj1" fmla="val 67882"/>
                <a:gd name="adj2" fmla="val -2186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UTM Avo" panose="02040603050506020204" pitchFamily="18" charset="0"/>
                <a:sym typeface="Arial" panose="020B0604020202020204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86709" y="3673478"/>
              <a:ext cx="492179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400"/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Chú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mèo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của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mình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đang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nấp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sau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1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trong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3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cánh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cửa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.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Các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bạn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ơi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,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hãy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cùng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mình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trả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lời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đúng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các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câu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hỏi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để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tìm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chú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mèo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giúp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mình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nhé</a:t>
              </a:r>
              <a:r>
                <a:rPr lang="en-US" sz="3200" dirty="0">
                  <a:solidFill>
                    <a:srgbClr val="0000CC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!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34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0694"/>
            <a:ext cx="12191999" cy="6449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394949" y="571531"/>
            <a:ext cx="3182111" cy="3730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3329459" y="577087"/>
            <a:ext cx="3182111" cy="3730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6263970" y="569392"/>
            <a:ext cx="3182111" cy="37307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02342" y="348305"/>
            <a:ext cx="77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5855" y="335237"/>
            <a:ext cx="598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0380" y="348305"/>
            <a:ext cx="702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C</a:t>
            </a:r>
          </a:p>
        </p:txBody>
      </p:sp>
      <p:pic>
        <p:nvPicPr>
          <p:cNvPr id="22" name="FILE-GAME-PPT_-TÌM-MÈ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2509" end="57707.3671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2351" y="3561100"/>
            <a:ext cx="487363" cy="48736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918211" y="1070301"/>
            <a:ext cx="1926076" cy="3243657"/>
            <a:chOff x="1001949" y="1085152"/>
            <a:chExt cx="1926076" cy="3243657"/>
          </a:xfrm>
        </p:grpSpPr>
        <p:sp>
          <p:nvSpPr>
            <p:cNvPr id="25" name="Freeform: Shape 24"/>
            <p:cNvSpPr/>
            <p:nvPr/>
          </p:nvSpPr>
          <p:spPr>
            <a:xfrm>
              <a:off x="1001949" y="1089498"/>
              <a:ext cx="963038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 flipH="1">
              <a:off x="1926074" y="1085152"/>
              <a:ext cx="1001951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41" y="3186514"/>
            <a:ext cx="1305851" cy="1406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06"/>
          <a:stretch>
            <a:fillRect/>
          </a:stretch>
        </p:blipFill>
        <p:spPr>
          <a:xfrm>
            <a:off x="9345649" y="1765813"/>
            <a:ext cx="2569371" cy="45653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6715126" y="1226694"/>
            <a:ext cx="2305050" cy="19573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4800" dirty="0">
                <a:solidFill>
                  <a:srgbClr val="0000CC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8 952</a:t>
            </a:r>
          </a:p>
        </p:txBody>
      </p:sp>
      <p:sp>
        <p:nvSpPr>
          <p:cNvPr id="39" name="Oval 38"/>
          <p:cNvSpPr/>
          <p:nvPr/>
        </p:nvSpPr>
        <p:spPr>
          <a:xfrm>
            <a:off x="3667563" y="1226694"/>
            <a:ext cx="2410472" cy="195733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4800" dirty="0">
                <a:solidFill>
                  <a:srgbClr val="0000CC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8 925</a:t>
            </a:r>
          </a:p>
        </p:txBody>
      </p:sp>
      <p:sp>
        <p:nvSpPr>
          <p:cNvPr id="40" name="Oval 39"/>
          <p:cNvSpPr/>
          <p:nvPr/>
        </p:nvSpPr>
        <p:spPr>
          <a:xfrm>
            <a:off x="816519" y="1193507"/>
            <a:ext cx="2236371" cy="199300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dirty="0">
                <a:solidFill>
                  <a:srgbClr val="0000CC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8 295</a:t>
            </a:r>
          </a:p>
        </p:txBody>
      </p:sp>
      <p:pic>
        <p:nvPicPr>
          <p:cNvPr id="41" name="FILE-GAME-PPT_-TÌM-MÈ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2509" end="57707.3671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2355" y="4177237"/>
            <a:ext cx="487363" cy="48736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1101" y="4274653"/>
            <a:ext cx="8636816" cy="2025512"/>
            <a:chOff x="1858346" y="4195617"/>
            <a:chExt cx="8636815" cy="2025513"/>
          </a:xfrm>
        </p:grpSpPr>
        <p:grpSp>
          <p:nvGrpSpPr>
            <p:cNvPr id="28" name="Group 27"/>
            <p:cNvGrpSpPr/>
            <p:nvPr/>
          </p:nvGrpSpPr>
          <p:grpSpPr>
            <a:xfrm>
              <a:off x="2420370" y="4195617"/>
              <a:ext cx="8074791" cy="2025513"/>
              <a:chOff x="2420370" y="4195617"/>
              <a:chExt cx="8074791" cy="2025513"/>
            </a:xfrm>
          </p:grpSpPr>
          <p:sp>
            <p:nvSpPr>
              <p:cNvPr id="35" name="Rectangle: Rounded Corners 34"/>
              <p:cNvSpPr/>
              <p:nvPr/>
            </p:nvSpPr>
            <p:spPr>
              <a:xfrm>
                <a:off x="2420370" y="4195617"/>
                <a:ext cx="6859726" cy="199300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Viết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số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sau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: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Tám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nghìn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chín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trăm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hai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mươi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lăm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29918" y="4827156"/>
                <a:ext cx="1965243" cy="1393974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346" y="4819552"/>
              <a:ext cx="889801" cy="12457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2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6673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8640"/>
            <a:ext cx="12191999" cy="6449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394949" y="611287"/>
            <a:ext cx="3182111" cy="3730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3329459" y="590339"/>
            <a:ext cx="3182111" cy="3730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6263970" y="569392"/>
            <a:ext cx="3182111" cy="37307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02342" y="348305"/>
            <a:ext cx="963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2758" y="377272"/>
            <a:ext cx="963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97268" y="348305"/>
            <a:ext cx="97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C</a:t>
            </a:r>
          </a:p>
        </p:txBody>
      </p:sp>
      <p:pic>
        <p:nvPicPr>
          <p:cNvPr id="22" name="FILE-GAME-PPT_-TÌM-MÈ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2509" end="57707.3671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2351" y="3561100"/>
            <a:ext cx="487363" cy="48736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001953" y="1085160"/>
            <a:ext cx="1926076" cy="3243657"/>
            <a:chOff x="1001949" y="1085152"/>
            <a:chExt cx="1926076" cy="3243657"/>
          </a:xfrm>
        </p:grpSpPr>
        <p:sp>
          <p:nvSpPr>
            <p:cNvPr id="25" name="Freeform: Shape 24"/>
            <p:cNvSpPr/>
            <p:nvPr/>
          </p:nvSpPr>
          <p:spPr>
            <a:xfrm>
              <a:off x="1001949" y="1089498"/>
              <a:ext cx="963038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 flipH="1">
              <a:off x="1926074" y="1085152"/>
              <a:ext cx="1001951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43" y="3198719"/>
            <a:ext cx="1305851" cy="1406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06"/>
          <a:stretch>
            <a:fillRect/>
          </a:stretch>
        </p:blipFill>
        <p:spPr>
          <a:xfrm>
            <a:off x="9025236" y="1765813"/>
            <a:ext cx="2569371" cy="45653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103126" y="4274655"/>
            <a:ext cx="7459385" cy="1993007"/>
            <a:chOff x="2420370" y="4195617"/>
            <a:chExt cx="7459385" cy="1993007"/>
          </a:xfrm>
        </p:grpSpPr>
        <p:grpSp>
          <p:nvGrpSpPr>
            <p:cNvPr id="34" name="Group 33"/>
            <p:cNvGrpSpPr/>
            <p:nvPr/>
          </p:nvGrpSpPr>
          <p:grpSpPr>
            <a:xfrm>
              <a:off x="2420370" y="4195617"/>
              <a:ext cx="7459385" cy="1993007"/>
              <a:chOff x="2420370" y="4195617"/>
              <a:chExt cx="7459385" cy="1993007"/>
            </a:xfrm>
          </p:grpSpPr>
          <p:sp>
            <p:nvSpPr>
              <p:cNvPr id="33" name="Rectangle: Rounded Corners 32"/>
              <p:cNvSpPr/>
              <p:nvPr/>
            </p:nvSpPr>
            <p:spPr>
              <a:xfrm>
                <a:off x="2420370" y="4195617"/>
                <a:ext cx="6602724" cy="199300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Viết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số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sau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: Hai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nghìn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ba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trăm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linh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tư</a:t>
                </a:r>
                <a:endParaRPr lang="en-US" sz="3600" b="1" dirty="0">
                  <a:solidFill>
                    <a:srgbClr val="4472C4">
                      <a:lumMod val="75000"/>
                    </a:srgbClr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914512" y="4671300"/>
                <a:ext cx="1965243" cy="1393974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723" y="4921954"/>
              <a:ext cx="889801" cy="1245722"/>
            </a:xfrm>
            <a:prstGeom prst="rect">
              <a:avLst/>
            </a:prstGeom>
          </p:spPr>
        </p:pic>
      </p:grpSp>
      <p:sp>
        <p:nvSpPr>
          <p:cNvPr id="38" name="Oval 37"/>
          <p:cNvSpPr/>
          <p:nvPr/>
        </p:nvSpPr>
        <p:spPr>
          <a:xfrm>
            <a:off x="3372113" y="2480852"/>
            <a:ext cx="3096803" cy="7178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dirty="0">
                <a:solidFill>
                  <a:srgbClr val="0000CC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2 403</a:t>
            </a:r>
          </a:p>
        </p:txBody>
      </p:sp>
      <p:sp>
        <p:nvSpPr>
          <p:cNvPr id="39" name="Oval 38"/>
          <p:cNvSpPr/>
          <p:nvPr/>
        </p:nvSpPr>
        <p:spPr>
          <a:xfrm>
            <a:off x="712663" y="2480853"/>
            <a:ext cx="2412811" cy="70788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dirty="0">
                <a:solidFill>
                  <a:srgbClr val="0000CC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2 304</a:t>
            </a:r>
          </a:p>
        </p:txBody>
      </p:sp>
      <p:sp>
        <p:nvSpPr>
          <p:cNvPr id="40" name="Oval 39"/>
          <p:cNvSpPr/>
          <p:nvPr/>
        </p:nvSpPr>
        <p:spPr>
          <a:xfrm>
            <a:off x="6674501" y="2470872"/>
            <a:ext cx="2771579" cy="7178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dirty="0">
                <a:solidFill>
                  <a:srgbClr val="0000CC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2 430</a:t>
            </a:r>
          </a:p>
        </p:txBody>
      </p:sp>
      <p:pic>
        <p:nvPicPr>
          <p:cNvPr id="41" name="FILE-GAME-PPT_-TÌM-MÈ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2509" end="57707.3671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2355" y="41772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2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6673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8640"/>
            <a:ext cx="12191999" cy="6449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394949" y="611287"/>
            <a:ext cx="3182111" cy="3730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3329459" y="590339"/>
            <a:ext cx="3182111" cy="3730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>
            <a:fillRect/>
          </a:stretch>
        </p:blipFill>
        <p:spPr>
          <a:xfrm>
            <a:off x="6263970" y="569392"/>
            <a:ext cx="3182111" cy="37307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02341" y="348305"/>
            <a:ext cx="91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5855" y="335237"/>
            <a:ext cx="67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0379" y="360012"/>
            <a:ext cx="75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C</a:t>
            </a:r>
          </a:p>
        </p:txBody>
      </p:sp>
      <p:pic>
        <p:nvPicPr>
          <p:cNvPr id="22" name="FILE-GAME-PPT_-TÌM-MÈ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2509" end="57707.3671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2351" y="3561100"/>
            <a:ext cx="487363" cy="48736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859035" y="1006129"/>
            <a:ext cx="1926076" cy="3243657"/>
            <a:chOff x="1001949" y="1085152"/>
            <a:chExt cx="1926076" cy="3243657"/>
          </a:xfrm>
        </p:grpSpPr>
        <p:sp>
          <p:nvSpPr>
            <p:cNvPr id="25" name="Freeform: Shape 24"/>
            <p:cNvSpPr/>
            <p:nvPr/>
          </p:nvSpPr>
          <p:spPr>
            <a:xfrm>
              <a:off x="1001949" y="1089498"/>
              <a:ext cx="963038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 flipH="1">
              <a:off x="1926074" y="1085152"/>
              <a:ext cx="1001951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71" y="3130847"/>
            <a:ext cx="1305851" cy="1406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06"/>
          <a:stretch>
            <a:fillRect/>
          </a:stretch>
        </p:blipFill>
        <p:spPr>
          <a:xfrm>
            <a:off x="8802560" y="1932039"/>
            <a:ext cx="2569371" cy="45653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709499" y="2334698"/>
            <a:ext cx="2344365" cy="70788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dirty="0">
                <a:solidFill>
                  <a:srgbClr val="0000CC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6 781</a:t>
            </a:r>
            <a:endParaRPr lang="en-US" sz="4800" dirty="0">
              <a:solidFill>
                <a:srgbClr val="0000CC"/>
              </a:solidFill>
              <a:latin typeface="Calibri" panose="020F0502020204030204" charset="0"/>
              <a:cs typeface="Calibri" panose="020F0502020204030204" charset="0"/>
              <a:sym typeface="Arial" panose="020B060402020202020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79369" y="2334698"/>
            <a:ext cx="2346648" cy="70788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dirty="0">
                <a:solidFill>
                  <a:srgbClr val="0000CC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6 718</a:t>
            </a:r>
          </a:p>
        </p:txBody>
      </p:sp>
      <p:sp>
        <p:nvSpPr>
          <p:cNvPr id="40" name="Oval 39"/>
          <p:cNvSpPr/>
          <p:nvPr/>
        </p:nvSpPr>
        <p:spPr>
          <a:xfrm>
            <a:off x="779900" y="2334698"/>
            <a:ext cx="2310363" cy="70788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dirty="0">
                <a:solidFill>
                  <a:srgbClr val="0000CC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rPr>
              <a:t>6 871</a:t>
            </a:r>
            <a:endParaRPr lang="en-US" sz="4800" dirty="0">
              <a:solidFill>
                <a:srgbClr val="0000CC"/>
              </a:solidFill>
              <a:latin typeface="Calibri" panose="020F0502020204030204" charset="0"/>
              <a:cs typeface="Calibri" panose="020F0502020204030204" charset="0"/>
              <a:sym typeface="Arial" panose="020B0604020202020204"/>
            </a:endParaRPr>
          </a:p>
        </p:txBody>
      </p:sp>
      <p:pic>
        <p:nvPicPr>
          <p:cNvPr id="41" name="FILE-GAME-PPT_-TÌM-MÈ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2509" end="57707.3671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2355" y="4177237"/>
            <a:ext cx="487363" cy="48736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963304" y="4274655"/>
            <a:ext cx="7599207" cy="2019684"/>
            <a:chOff x="2280548" y="4195617"/>
            <a:chExt cx="7599207" cy="2019684"/>
          </a:xfrm>
        </p:grpSpPr>
        <p:grpSp>
          <p:nvGrpSpPr>
            <p:cNvPr id="28" name="Group 27"/>
            <p:cNvGrpSpPr/>
            <p:nvPr/>
          </p:nvGrpSpPr>
          <p:grpSpPr>
            <a:xfrm>
              <a:off x="2888994" y="4195617"/>
              <a:ext cx="6990761" cy="1993007"/>
              <a:chOff x="2888994" y="4195617"/>
              <a:chExt cx="6990761" cy="1993007"/>
            </a:xfrm>
          </p:grpSpPr>
          <p:sp>
            <p:nvSpPr>
              <p:cNvPr id="35" name="Rectangle: Rounded Corners 34"/>
              <p:cNvSpPr/>
              <p:nvPr/>
            </p:nvSpPr>
            <p:spPr>
              <a:xfrm>
                <a:off x="2888994" y="4195617"/>
                <a:ext cx="5934075" cy="199300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Viết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số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sau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: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Sáu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nghìn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bảy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trăm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mười</a:t>
                </a:r>
                <a:r>
                  <a:rPr lang="en-US" sz="3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sz="3600" b="1" dirty="0" err="1">
                    <a:solidFill>
                      <a:srgbClr val="4472C4">
                        <a:lumMod val="75000"/>
                      </a:srgbClr>
                    </a:solidFill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tám</a:t>
                </a:r>
                <a:endParaRPr lang="en-US" sz="3600" b="1" dirty="0">
                  <a:solidFill>
                    <a:srgbClr val="4472C4">
                      <a:lumMod val="75000"/>
                    </a:srgbClr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914512" y="4671300"/>
                <a:ext cx="1965243" cy="1393974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548" y="4969579"/>
              <a:ext cx="889801" cy="12457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67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2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884" y="2193376"/>
            <a:ext cx="6000232" cy="24712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EF325F5-17DE-4245-9F40-49A4BEF7C54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TÌM MÈ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26C55C-065C-4008-8B02-43A8829E5353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C91ECC-F1AC-4AD4-8612-6E7B36DE46A5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624020-A0C2-4D57-9442-7B2BD58E7509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48B7CD-C0A7-4D85-AF45-13DC752A12C0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EDCEBB-6D52-4E8D-925D-0410C83D0C14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05A31E-B83C-4816-A397-A43E0AEDD6F3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D17C49-FA2C-44F4-8C87-FBDC4D437895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96</Words>
  <Application>Microsoft Office PowerPoint</Application>
  <PresentationFormat>Widescreen</PresentationFormat>
  <Paragraphs>25</Paragraphs>
  <Slides>7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iCiel Cadena</vt:lpstr>
      <vt:lpstr>UTM Avo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TÌM MÈO</dc:title>
  <dc:creator>FPT</dc:creator>
  <cp:lastModifiedBy>Thương Phạm</cp:lastModifiedBy>
  <cp:revision>5</cp:revision>
  <dcterms:created xsi:type="dcterms:W3CDTF">2023-11-07T03:00:33Z</dcterms:created>
  <dcterms:modified xsi:type="dcterms:W3CDTF">2026-01-24T14:23:36Z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3BD78D8E976F48CA8F21848E2A2DDFDE_11</vt:lpwstr>
  </property>
  <property fmtid="{D5CDD505-2E9C-101B-9397-08002B2CF9AE}" pid="3" name="KSOProductBuildVer">
    <vt:lpwstr>1033-12.2.0.13266</vt:lpwstr>
  </property>
</Properties>
</file>