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7" r:id="rId2"/>
    <p:sldId id="408" r:id="rId3"/>
    <p:sldId id="440" r:id="rId4"/>
    <p:sldId id="438" r:id="rId5"/>
    <p:sldId id="439" r:id="rId6"/>
    <p:sldId id="442" r:id="rId7"/>
    <p:sldId id="444" r:id="rId8"/>
    <p:sldId id="340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99"/>
    <a:srgbClr val="FF7C80"/>
    <a:srgbClr val="0000CC"/>
    <a:srgbClr val="EDF6F7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42" d="100"/>
          <a:sy n="42" d="100"/>
        </p:scale>
        <p:origin x="924" y="4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8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3904603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10: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Qủa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con (T3)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186576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3734" y="5882305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426134" y="1841838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434499" y="2566664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3787930" y="1258669"/>
            <a:ext cx="85762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10: QUẢ HỒNG CỦA THỎ CON (T3)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6134" y="3940605"/>
            <a:ext cx="1396628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Thỏ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đợi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……</a:t>
                </a: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ngày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…..</a:t>
                </a: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tháng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…..</a:t>
                </a:r>
                <a:r>
                  <a:rPr kumimoji="0" lang="en-US" sz="3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năm</a:t>
                </a:r>
                <a:r>
                  <a:rPr kumimoji="0" lang="en-US" sz="3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426134" y="1841838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Luyện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tập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434499" y="2566664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1.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nghĩa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giống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với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mỗi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đậm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dưới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đây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3787930" y="1258669"/>
            <a:ext cx="85762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10: QUẢ HỒNG CỦA THỎ CON (T3)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576122"/>
              </p:ext>
            </p:extLst>
          </p:nvPr>
        </p:nvGraphicFramePr>
        <p:xfrm>
          <a:off x="2158250" y="3657600"/>
          <a:ext cx="11506200" cy="35814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800469">
                  <a:extLst>
                    <a:ext uri="{9D8B030D-6E8A-4147-A177-3AD203B41FA5}">
                      <a16:colId xmlns:a16="http://schemas.microsoft.com/office/drawing/2014/main" val="211763045"/>
                    </a:ext>
                  </a:extLst>
                </a:gridCol>
                <a:gridCol w="8705731">
                  <a:extLst>
                    <a:ext uri="{9D8B030D-6E8A-4147-A177-3AD203B41FA5}">
                      <a16:colId xmlns:a16="http://schemas.microsoft.com/office/drawing/2014/main" val="2684891778"/>
                    </a:ext>
                  </a:extLst>
                </a:gridCol>
              </a:tblGrid>
              <a:tr h="11938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en-US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đậm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3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3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giống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641596"/>
                  </a:ext>
                </a:extLst>
              </a:tr>
              <a:tr h="1193800"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3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endParaRPr lang="en-US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266691"/>
                  </a:ext>
                </a:extLst>
              </a:tr>
              <a:tr h="1193800"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Kiên</a:t>
                      </a:r>
                      <a:r>
                        <a:rPr lang="en-US" sz="3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nhẫn</a:t>
                      </a:r>
                      <a:endParaRPr lang="en-US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428476"/>
                  </a:ext>
                </a:extLst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5201389" y="4874594"/>
            <a:ext cx="7162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Siêng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….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201389" y="6018697"/>
            <a:ext cx="846306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bỉ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….</a:t>
            </a:r>
          </a:p>
        </p:txBody>
      </p:sp>
    </p:spTree>
    <p:extLst>
      <p:ext uri="{BB962C8B-B14F-4D97-AF65-F5344CB8AC3E}">
        <p14:creationId xmlns:p14="http://schemas.microsoft.com/office/powerpoint/2010/main" val="40872837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481316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167116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2.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 – 3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0719" y="3529936"/>
            <a:ext cx="850489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thẫm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um, …..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18319" y="5282643"/>
            <a:ext cx="1981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3787930" y="1249680"/>
            <a:ext cx="85762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10: QUẢ HỒNG CỦA THỎ CON (T3)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75617" y="3289445"/>
            <a:ext cx="6878509" cy="524828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38526" y="5959751"/>
            <a:ext cx="8137525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4" name="Rectangle 3"/>
          <p:cNvSpPr/>
          <p:nvPr/>
        </p:nvSpPr>
        <p:spPr>
          <a:xfrm>
            <a:off x="739473" y="6636859"/>
            <a:ext cx="727635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Rặng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um.  </a:t>
            </a:r>
          </a:p>
        </p:txBody>
      </p:sp>
      <p:sp>
        <p:nvSpPr>
          <p:cNvPr id="5" name="Rectangle 4"/>
          <p:cNvSpPr/>
          <p:nvPr/>
        </p:nvSpPr>
        <p:spPr>
          <a:xfrm>
            <a:off x="729307" y="7313967"/>
            <a:ext cx="7146508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8288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670719" y="2677457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3. Lời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Rectangle 95"/>
          <p:cNvSpPr>
            <a:spLocks noChangeArrowheads="1"/>
          </p:cNvSpPr>
          <p:nvPr/>
        </p:nvSpPr>
        <p:spPr bwMode="auto">
          <a:xfrm>
            <a:off x="3787930" y="1258669"/>
            <a:ext cx="85762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10: QUẢ HỒNG CỦA THỎ CON (T3)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0719" y="4419600"/>
            <a:ext cx="1396628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Vừa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Thỏ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hốt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hoảng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khẩn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Cho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6209053"/>
      </p:ext>
    </p:extLst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8288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Luyện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tập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670719" y="2677457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3. Lời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đánh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Nêu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vị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trí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20" name="Rectangle 95"/>
          <p:cNvSpPr>
            <a:spLocks noChangeArrowheads="1"/>
          </p:cNvSpPr>
          <p:nvPr/>
        </p:nvSpPr>
        <p:spPr bwMode="auto">
          <a:xfrm>
            <a:off x="3787930" y="1258669"/>
            <a:ext cx="85762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10: QUẢ HỒNG CỦA THỎ CON (T3)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01929" y="4078565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Hãy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tìm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lời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1515964" y="4610564"/>
            <a:ext cx="660789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Lời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3" name="Rectangle 2"/>
          <p:cNvSpPr/>
          <p:nvPr/>
        </p:nvSpPr>
        <p:spPr>
          <a:xfrm>
            <a:off x="1508919" y="5244418"/>
            <a:ext cx="1402655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Lời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đói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lả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701929" y="5910084"/>
            <a:ext cx="9653605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những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1553637" y="6646867"/>
            <a:ext cx="8526693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lvl="0" indent="-571500" algn="just">
              <a:buFontTx/>
              <a:buChar char="-"/>
              <a:defRPr/>
            </a:pP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38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01929" y="7252858"/>
            <a:ext cx="1369156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(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47316" y="7989641"/>
            <a:ext cx="767549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262718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" grpId="0"/>
      <p:bldP spid="3" grpId="0"/>
      <p:bldP spid="4" grpId="0"/>
      <p:bldP spid="19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8288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Luyện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tập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670719" y="2677457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3. Lời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đánh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Nêu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vị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trí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20" name="Rectangle 95"/>
          <p:cNvSpPr>
            <a:spLocks noChangeArrowheads="1"/>
          </p:cNvSpPr>
          <p:nvPr/>
        </p:nvSpPr>
        <p:spPr bwMode="auto">
          <a:xfrm>
            <a:off x="3787930" y="1258669"/>
            <a:ext cx="85762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10: QUẢ HỒNG CỦA THỎ CON (T3)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9718" y="4688352"/>
            <a:ext cx="15392401" cy="1505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4000" b="1" dirty="0"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 biết vị trí của dấu gạch ngang trong đoạn văn: Khi dùng để miêu tả lời nói của sự vật và chúng được đứng ở vị trí đầu câu.</a:t>
            </a:r>
            <a:endParaRPr lang="en-US" sz="3600" b="1" dirty="0">
              <a:solidFill>
                <a:srgbClr val="FF006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76104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9554</TotalTime>
  <Words>635</Words>
  <Application>Microsoft Office PowerPoint</Application>
  <PresentationFormat>Custom</PresentationFormat>
  <Paragraphs>61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Thương Phạm</cp:lastModifiedBy>
  <cp:revision>1035</cp:revision>
  <dcterms:created xsi:type="dcterms:W3CDTF">2008-09-09T22:52:10Z</dcterms:created>
  <dcterms:modified xsi:type="dcterms:W3CDTF">2026-02-01T14:08:52Z</dcterms:modified>
</cp:coreProperties>
</file>