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7" r:id="rId3"/>
    <p:sldId id="439" r:id="rId4"/>
    <p:sldId id="427" r:id="rId5"/>
    <p:sldId id="428" r:id="rId6"/>
    <p:sldId id="426" r:id="rId7"/>
    <p:sldId id="441" r:id="rId8"/>
    <p:sldId id="442" r:id="rId9"/>
    <p:sldId id="443" r:id="rId10"/>
    <p:sldId id="444" r:id="rId11"/>
    <p:sldId id="438" r:id="rId12"/>
    <p:sldId id="433" r:id="rId13"/>
    <p:sldId id="445" r:id="rId14"/>
    <p:sldId id="446" r:id="rId15"/>
    <p:sldId id="440"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42" d="100"/>
          <a:sy n="42" d="100"/>
        </p:scale>
        <p:origin x="924" y="4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13" Type="http://schemas.openxmlformats.org/officeDocument/2006/relationships/image" Target="../media/image16.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hyperlink" Target="Cau%20hoi/Cau%202.pptx"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5.jpg"/><Relationship Id="rId5" Type="http://schemas.openxmlformats.org/officeDocument/2006/relationships/image" Target="../media/image11.jpeg"/><Relationship Id="rId15" Type="http://schemas.openxmlformats.org/officeDocument/2006/relationships/image" Target="../media/image17.jpeg"/><Relationship Id="rId10" Type="http://schemas.openxmlformats.org/officeDocument/2006/relationships/hyperlink" Target="Cau%20hoi/Cau%203.pptx" TargetMode="Externa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471319" y="2895600"/>
            <a:ext cx="10233818" cy="1200329"/>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558348" y="4370717"/>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232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5268" y="4724400"/>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6" name="Rectangle 35"/>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2347119" y="3215672"/>
            <a:ext cx="12192000" cy="5431508"/>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9582" t="21111" r="5001" b="18148"/>
          <a:stretch/>
        </p:blipFill>
        <p:spPr>
          <a:xfrm>
            <a:off x="1646863" y="3277818"/>
            <a:ext cx="12954000" cy="5181600"/>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8960" y="1447800"/>
            <a:ext cx="12801600" cy="7193874"/>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952495"/>
            <a:ext cx="4902605"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CẬU BÉ ĐÁNH GIÀY</a:t>
            </a:r>
          </a:p>
        </p:txBody>
      </p:sp>
      <p:sp>
        <p:nvSpPr>
          <p:cNvPr id="22" name="Rectangle 21"/>
          <p:cNvSpPr/>
          <p:nvPr/>
        </p:nvSpPr>
        <p:spPr>
          <a:xfrm>
            <a:off x="4099718" y="2521209"/>
            <a:ext cx="878880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từng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4008402" y="3112388"/>
            <a:ext cx="8971437" cy="3072694"/>
          </a:xfrm>
          <a:prstGeom prst="rect">
            <a:avLst/>
          </a:prstGeom>
        </p:spPr>
      </p:pic>
      <p:pic>
        <p:nvPicPr>
          <p:cNvPr id="21" name="Picture 20"/>
          <p:cNvPicPr>
            <a:picLocks noChangeAspect="1"/>
          </p:cNvPicPr>
          <p:nvPr/>
        </p:nvPicPr>
        <p:blipFill rotWithShape="1">
          <a:blip r:embed="rId3"/>
          <a:srcRect l="9582" t="21111" r="5001" b="32454"/>
          <a:stretch/>
        </p:blipFill>
        <p:spPr>
          <a:xfrm>
            <a:off x="3794919" y="61850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131" y="2727742"/>
            <a:ext cx="4019550" cy="4019550"/>
            <a:chOff x="11295163" y="2763838"/>
            <a:chExt cx="4019550" cy="4019550"/>
          </a:xfrm>
        </p:grpSpPr>
        <p:grpSp>
          <p:nvGrpSpPr>
            <p:cNvPr id="3" name="Group 2"/>
            <p:cNvGrpSpPr>
              <a:grpSpLocks/>
            </p:cNvGrpSpPr>
            <p:nvPr/>
          </p:nvGrpSpPr>
          <p:grpSpPr bwMode="auto">
            <a:xfrm>
              <a:off x="11295163" y="2763838"/>
              <a:ext cx="4019550" cy="4019550"/>
              <a:chOff x="2000250" y="2819400"/>
              <a:chExt cx="4019550" cy="4019550"/>
            </a:xfrm>
            <a:blipFill>
              <a:blip r:embed="rId3"/>
              <a:stretch>
                <a:fillRect/>
              </a:stretch>
            </a:blipFill>
          </p:grpSpPr>
          <p:sp>
            <p:nvSpPr>
              <p:cNvPr id="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9" name="Oval 8"/>
              <p:cNvSpPr/>
              <p:nvPr/>
            </p:nvSpPr>
            <p:spPr>
              <a:xfrm>
                <a:off x="2000250" y="2819400"/>
                <a:ext cx="4019550" cy="401955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p:cNvCxnSpPr>
                <a:stCxn id="9" idx="2"/>
                <a:endCxn id="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a:stCxn id="9" idx="0"/>
                <a:endCxn id="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57266">
              <a:off x="11650748" y="3360890"/>
              <a:ext cx="1464504" cy="9942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1697">
              <a:off x="13573755" y="3339822"/>
              <a:ext cx="1460921" cy="1031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57683">
              <a:off x="11578175" y="5167957"/>
              <a:ext cx="1582339" cy="1055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66057">
              <a:off x="13487902" y="5200064"/>
              <a:ext cx="1554461" cy="1032049"/>
            </a:xfrm>
            <a:prstGeom prst="rect">
              <a:avLst/>
            </a:prstGeom>
          </p:spPr>
        </p:pic>
      </p:grpSp>
      <p:grpSp>
        <p:nvGrpSpPr>
          <p:cNvPr id="12" name="Group 11"/>
          <p:cNvGrpSpPr/>
          <p:nvPr/>
        </p:nvGrpSpPr>
        <p:grpSpPr>
          <a:xfrm>
            <a:off x="11345953" y="3657600"/>
            <a:ext cx="3869843" cy="4578859"/>
            <a:chOff x="11024286" y="4266754"/>
            <a:chExt cx="3804547" cy="4578859"/>
          </a:xfrm>
        </p:grpSpPr>
        <p:cxnSp>
          <p:nvCxnSpPr>
            <p:cNvPr id="13" name="Straight Connector 12"/>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943705" y="4266754"/>
              <a:ext cx="10295" cy="1067250"/>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8" name="Picture 17">
            <a:hlinkClick r:id="rId8" action="ppaction://hlinkpres?slideindex=1&amp;slidetit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041" y="2725755"/>
            <a:ext cx="4243488" cy="2356912"/>
          </a:xfrm>
          <a:prstGeom prst="rect">
            <a:avLst/>
          </a:prstGeom>
        </p:spPr>
      </p:pic>
      <p:pic>
        <p:nvPicPr>
          <p:cNvPr id="19" name="Picture 18">
            <a:hlinkClick r:id="rId10" action="ppaction://hlinkpres?slideindex=1&amp;slidetit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8918" y="5911305"/>
            <a:ext cx="4073319" cy="2574942"/>
          </a:xfrm>
          <a:prstGeom prst="rect">
            <a:avLst/>
          </a:prstGeom>
        </p:spPr>
      </p:pic>
      <p:pic>
        <p:nvPicPr>
          <p:cNvPr id="20" name="Picture 19">
            <a:hlinkClick r:id="rId12" action="ppaction://hlinkpres?slideindex=1&amp;slidetit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0" y="2674965"/>
            <a:ext cx="3871150" cy="2292279"/>
          </a:xfrm>
          <a:prstGeom prst="rect">
            <a:avLst/>
          </a:prstGeom>
        </p:spPr>
      </p:pic>
      <p:pic>
        <p:nvPicPr>
          <p:cNvPr id="21" name="Picture 20">
            <a:hlinkClick r:id="rId14" action="ppaction://hlinkpres?slideindex=1&amp;slidetitle="/>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5798" y="5963529"/>
            <a:ext cx="3897921" cy="2423804"/>
          </a:xfrm>
          <a:prstGeom prst="rect">
            <a:avLst/>
          </a:prstGeom>
        </p:spPr>
      </p:pic>
      <p:sp>
        <p:nvSpPr>
          <p:cNvPr id="22" name="Text Box 38" descr="Water droplets"/>
          <p:cNvSpPr txBox="1">
            <a:spLocks noChangeArrowheads="1"/>
          </p:cNvSpPr>
          <p:nvPr/>
        </p:nvSpPr>
        <p:spPr bwMode="auto">
          <a:xfrm>
            <a:off x="11555287" y="7305443"/>
            <a:ext cx="3459491" cy="883755"/>
          </a:xfrm>
          <a:prstGeom prst="rect">
            <a:avLst/>
          </a:prstGeom>
          <a:solidFill>
            <a:srgbClr val="FF0000"/>
          </a:solidFill>
          <a:ln w="9525">
            <a:solidFill>
              <a:srgbClr val="0000FF"/>
            </a:solidFill>
            <a:miter lim="800000"/>
            <a:headEnd/>
            <a:tailEnd/>
          </a:ln>
          <a:effec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rgbClr val="FFFF00"/>
                </a:solidFill>
                <a:cs typeface="Arial" charset="0"/>
              </a:rPr>
              <a:t>QUAY ĐỂ TÌM PHƯƠNG TIỆN</a:t>
            </a:r>
          </a:p>
        </p:txBody>
      </p:sp>
      <p:sp>
        <p:nvSpPr>
          <p:cNvPr id="23" name="Rectangle 95"/>
          <p:cNvSpPr>
            <a:spLocks noChangeArrowheads="1"/>
          </p:cNvSpPr>
          <p:nvPr/>
        </p:nvSpPr>
        <p:spPr bwMode="auto">
          <a:xfrm>
            <a:off x="3368916" y="1258669"/>
            <a:ext cx="9427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a:solidFill>
                  <a:srgbClr val="0000CC"/>
                </a:solidFill>
                <a:latin typeface="Times New Roman" pitchFamily="18" charset="0"/>
                <a:cs typeface="Times New Roman" pitchFamily="18" charset="0"/>
              </a:rPr>
              <a:t>TRÒ CHƠI: PHƯƠNG TIỆN GIAO THÔNG</a:t>
            </a:r>
          </a:p>
        </p:txBody>
      </p:sp>
      <p:grpSp>
        <p:nvGrpSpPr>
          <p:cNvPr id="24" name="Group 23"/>
          <p:cNvGrpSpPr/>
          <p:nvPr/>
        </p:nvGrpSpPr>
        <p:grpSpPr>
          <a:xfrm>
            <a:off x="4617134" y="149573"/>
            <a:ext cx="7013458" cy="1117345"/>
            <a:chOff x="4539228" y="210532"/>
            <a:chExt cx="6895119" cy="1117345"/>
          </a:xfrm>
        </p:grpSpPr>
        <p:grpSp>
          <p:nvGrpSpPr>
            <p:cNvPr id="25" name="Group 24"/>
            <p:cNvGrpSpPr/>
            <p:nvPr/>
          </p:nvGrpSpPr>
          <p:grpSpPr>
            <a:xfrm>
              <a:off x="4539228" y="210532"/>
              <a:ext cx="6895119" cy="1117345"/>
              <a:chOff x="4539228" y="210532"/>
              <a:chExt cx="6895119" cy="1117345"/>
            </a:xfrm>
          </p:grpSpPr>
          <p:sp>
            <p:nvSpPr>
              <p:cNvPr id="27" name="TextBox 2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28" name="TextBox 2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6" name="Straight Connector 2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3400000">
                                      <p:cBhvr>
                                        <p:cTn id="30" dur="2000" fill="hold"/>
                                        <p:tgtEl>
                                          <p:spTgt spid="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Untitled.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600000">
                                      <p:cBhvr>
                                        <p:cTn id="34" dur="2000" fill="hold"/>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Untitled.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4200000">
                                      <p:cBhvr>
                                        <p:cTn id="38" dur="2000" fill="hold"/>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2" name="Untitled.wav"/>
                                        </p:tgtEl>
                                      </p:cMediaNode>
                                    </p:audio>
                                  </p:sub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7800000">
                                      <p:cBhvr>
                                        <p:cTn id="42" dur="2000" fill="hold"/>
                                        <p:tgtEl>
                                          <p:spTgt spid="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Untitled.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1661319" y="228600"/>
            <a:ext cx="12039600"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trôi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chảy</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ngắt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nghỉ</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a:t>
            </a:r>
            <a:r>
              <a:rPr lang="en-US" sz="4000" b="1" dirty="0">
                <a:solidFill>
                  <a:srgbClr val="0000CC"/>
                </a:solidFill>
                <a:latin typeface="Times New Roman" panose="02020603050405020304" pitchFamily="18" charset="0"/>
                <a:cs typeface="Times New Roman" panose="02020603050405020304" pitchFamily="18" charset="0"/>
              </a:rPr>
              <a:t> ý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điệu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phù</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hợp</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269571" y="2910927"/>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443360" y="3810000"/>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98499" y="2905566"/>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9350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93498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1496979" y="5257800"/>
            <a:ext cx="4050540" cy="646331"/>
          </a:xfrm>
          <a:prstGeom prst="rect">
            <a:avLst/>
          </a:prstGeom>
        </p:spPr>
        <p:txBody>
          <a:bodyPr wrap="square">
            <a:spAutoFit/>
          </a:bodyPr>
          <a:lstStyle/>
          <a:p>
            <a:pPr algn="just"/>
            <a:r>
              <a:rPr lang="en-US" sz="3600" b="1" u="sng">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527618" y="6098083"/>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Lách chách: </a:t>
            </a:r>
            <a:r>
              <a:rPr lang="en-US" sz="3600" b="1">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744414"/>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Bẵng: </a:t>
            </a:r>
            <a:r>
              <a:rPr lang="en-US" sz="3600" b="1">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Léo nhéo: </a:t>
            </a:r>
            <a:r>
              <a:rPr lang="en-US" sz="3600" b="1">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0702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Nhộn: </a:t>
            </a:r>
            <a:r>
              <a:rPr lang="en-US" sz="3600" b="1">
                <a:solidFill>
                  <a:srgbClr val="0000CC"/>
                </a:solidFill>
                <a:latin typeface="Times New Roman" panose="02020603050405020304" pitchFamily="18" charset="0"/>
                <a:ea typeface="Times New Roman" panose="02020603050405020304" pitchFamily="18" charset="0"/>
              </a:rPr>
              <a:t>vui và có cút ồn ào.</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3719" y="285713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6737" y="4158491"/>
            <a:ext cx="10210801" cy="1200329"/>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Nơi 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46" name="Rectangle 45"/>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50" name="Rectangle 49"/>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32766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38562" y="4577961"/>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Những 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53688" y="3082012"/>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553688" y="4657624"/>
            <a:ext cx="10210801" cy="1754326"/>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itchFamily="18" charset="0"/>
                <a:cs typeface="Times New Roman" pitchFamily="18" charset="0"/>
              </a:rPr>
              <a:t> </a:t>
            </a:r>
            <a:r>
              <a:rPr lang="nl-NL" sz="3600" b="1" dirty="0">
                <a:solidFill>
                  <a:srgbClr val="0000CC"/>
                </a:solidFill>
                <a:latin typeface="Times New Roman" panose="02020603050405020304" pitchFamily="18" charset="0"/>
                <a:cs typeface="Times New Roman" panose="02020603050405020304" pitchFamily="18" charset="0"/>
              </a:rPr>
              <a:t>Lần 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2982170"/>
            <a:ext cx="10233818" cy="1754326"/>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0213" y="4736496"/>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9530</TotalTime>
  <Words>1072</Words>
  <Application>Microsoft Office PowerPoint</Application>
  <PresentationFormat>Custom</PresentationFormat>
  <Paragraphs>122</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Thương Phạm</cp:lastModifiedBy>
  <cp:revision>1035</cp:revision>
  <dcterms:created xsi:type="dcterms:W3CDTF">2008-09-09T22:52:10Z</dcterms:created>
  <dcterms:modified xsi:type="dcterms:W3CDTF">2026-02-01T14:11:49Z</dcterms:modified>
</cp:coreProperties>
</file>