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8" r:id="rId3"/>
    <p:sldId id="437" r:id="rId4"/>
    <p:sldId id="440" r:id="rId5"/>
    <p:sldId id="442" r:id="rId6"/>
    <p:sldId id="441" r:id="rId7"/>
    <p:sldId id="443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924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TAY TRÁI VÀ TAY PHẢI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766" y="5715000"/>
            <a:ext cx="3577082" cy="2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nào được dùng để đánh dấu lời đối thoại của các nhân vật trong đoạn văn dưới đây.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147022" y="142699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834" t="19630" r="5833" b="15926"/>
          <a:stretch/>
        </p:blipFill>
        <p:spPr>
          <a:xfrm>
            <a:off x="9175617" y="3707656"/>
            <a:ext cx="5973102" cy="4996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7972" t="22473" r="48695" b="13083"/>
          <a:stretch/>
        </p:blipFill>
        <p:spPr>
          <a:xfrm>
            <a:off x="2456920" y="3733454"/>
            <a:ext cx="6485997" cy="541054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19903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80279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ý ở cột A với ý phù hợp ở cột B để tạo câu.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00" t="24814" r="11250" b="35185"/>
          <a:stretch/>
        </p:blipFill>
        <p:spPr>
          <a:xfrm>
            <a:off x="518319" y="4038600"/>
            <a:ext cx="15409333" cy="4267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404891" y="5638800"/>
            <a:ext cx="1476628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404891" y="5638800"/>
            <a:ext cx="1476628" cy="952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404891" y="6496050"/>
            <a:ext cx="1476628" cy="1047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7022" y="1362941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23333" r="3750" b="12963"/>
          <a:stretch/>
        </p:blipFill>
        <p:spPr>
          <a:xfrm>
            <a:off x="2042319" y="3810000"/>
            <a:ext cx="12425381" cy="494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64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96695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51199" r="3750" b="12963"/>
          <a:stretch/>
        </p:blipFill>
        <p:spPr>
          <a:xfrm>
            <a:off x="1857069" y="3810000"/>
            <a:ext cx="12425381" cy="27830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57069" y="68580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khăn được làm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7069" y="77724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khăn được làm bằng sợi len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582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11481" r="4167" b="24074"/>
          <a:stretch/>
        </p:blipFill>
        <p:spPr>
          <a:xfrm>
            <a:off x="2042319" y="3779520"/>
            <a:ext cx="12603459" cy="51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365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86833" y="298219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38573" r="4167" b="24074"/>
          <a:stretch/>
        </p:blipFill>
        <p:spPr>
          <a:xfrm>
            <a:off x="1586833" y="3962400"/>
            <a:ext cx="12603459" cy="29838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86833" y="694621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nhỏ viết trên bảng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1752" y="7857292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nhỏ viết trên bảng bằng phấn.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34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9503</TotalTime>
  <Words>332</Words>
  <Application>Microsoft Office PowerPoint</Application>
  <PresentationFormat>Custom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Thương Phạm</cp:lastModifiedBy>
  <cp:revision>1035</cp:revision>
  <dcterms:created xsi:type="dcterms:W3CDTF">2008-09-09T22:52:10Z</dcterms:created>
  <dcterms:modified xsi:type="dcterms:W3CDTF">2026-02-01T14:12:39Z</dcterms:modified>
</cp:coreProperties>
</file>