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</p:sldMasterIdLst>
  <p:notesMasterIdLst>
    <p:notesMasterId r:id="rId31"/>
  </p:notesMasterIdLst>
  <p:handoutMasterIdLst>
    <p:handoutMasterId r:id="rId32"/>
  </p:handoutMasterIdLst>
  <p:sldIdLst>
    <p:sldId id="395" r:id="rId3"/>
    <p:sldId id="398" r:id="rId4"/>
    <p:sldId id="401" r:id="rId5"/>
    <p:sldId id="400" r:id="rId6"/>
    <p:sldId id="420" r:id="rId7"/>
    <p:sldId id="403" r:id="rId8"/>
    <p:sldId id="421" r:id="rId9"/>
    <p:sldId id="422" r:id="rId10"/>
    <p:sldId id="423" r:id="rId11"/>
    <p:sldId id="424" r:id="rId12"/>
    <p:sldId id="407" r:id="rId13"/>
    <p:sldId id="414" r:id="rId14"/>
    <p:sldId id="410" r:id="rId15"/>
    <p:sldId id="425" r:id="rId16"/>
    <p:sldId id="412" r:id="rId17"/>
    <p:sldId id="409" r:id="rId18"/>
    <p:sldId id="415" r:id="rId19"/>
    <p:sldId id="416" r:id="rId20"/>
    <p:sldId id="417" r:id="rId21"/>
    <p:sldId id="418" r:id="rId22"/>
    <p:sldId id="419" r:id="rId23"/>
    <p:sldId id="426" r:id="rId24"/>
    <p:sldId id="427" r:id="rId25"/>
    <p:sldId id="428" r:id="rId26"/>
    <p:sldId id="429" r:id="rId27"/>
    <p:sldId id="430" r:id="rId28"/>
    <p:sldId id="280" r:id="rId29"/>
    <p:sldId id="385" r:id="rId30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  <a:srgbClr val="EC3730"/>
    <a:srgbClr val="DBE648"/>
    <a:srgbClr val="00B050"/>
    <a:srgbClr val="31ADB9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 varScale="1">
        <p:scale>
          <a:sx n="69" d="100"/>
          <a:sy n="69" d="100"/>
        </p:scale>
        <p:origin x="92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MẶT TRỜI XANH CỦA TÔI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Đã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Đã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dậy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sớm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Tiếng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xòe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Đã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Đã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266295" y="43699"/>
            <a:ext cx="2534628" cy="460796"/>
          </a:xfrm>
          <a:custGeom>
            <a:avLst/>
            <a:gdLst>
              <a:gd name="csX0" fmla="*/ 310745 w 2534628"/>
              <a:gd name="csY0" fmla="*/ 57600 h 460796"/>
              <a:gd name="csX1" fmla="*/ 2534628 w 2534628"/>
              <a:gd name="csY1" fmla="*/ 57600 h 460796"/>
              <a:gd name="csX2" fmla="*/ 2223883 w 2534628"/>
              <a:gd name="csY2" fmla="*/ 403197 h 460796"/>
              <a:gd name="csX3" fmla="*/ 0 w 2534628"/>
              <a:gd name="csY3" fmla="*/ 403197 h 460796"/>
              <a:gd name="csX4" fmla="*/ 310745 w 2534628"/>
              <a:gd name="csY4" fmla="*/ 57600 h 4607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534628" h="460796" fill="none" extrusionOk="0">
                <a:moveTo>
                  <a:pt x="310745" y="57600"/>
                </a:moveTo>
                <a:cubicBezTo>
                  <a:pt x="992687" y="-111812"/>
                  <a:pt x="1769085" y="235756"/>
                  <a:pt x="2534628" y="57600"/>
                </a:cubicBezTo>
                <a:cubicBezTo>
                  <a:pt x="2375980" y="174327"/>
                  <a:pt x="2291696" y="367853"/>
                  <a:pt x="2223883" y="403197"/>
                </a:cubicBezTo>
                <a:cubicBezTo>
                  <a:pt x="1493215" y="588832"/>
                  <a:pt x="633184" y="239327"/>
                  <a:pt x="0" y="403197"/>
                </a:cubicBezTo>
                <a:cubicBezTo>
                  <a:pt x="44421" y="333316"/>
                  <a:pt x="226220" y="122433"/>
                  <a:pt x="310745" y="57600"/>
                </a:cubicBezTo>
                <a:close/>
              </a:path>
              <a:path w="2534628" h="460796" stroke="0" extrusionOk="0">
                <a:moveTo>
                  <a:pt x="310745" y="57600"/>
                </a:moveTo>
                <a:cubicBezTo>
                  <a:pt x="1121638" y="-252492"/>
                  <a:pt x="1775535" y="121819"/>
                  <a:pt x="2534628" y="57600"/>
                </a:cubicBezTo>
                <a:cubicBezTo>
                  <a:pt x="2426630" y="169352"/>
                  <a:pt x="2380497" y="232690"/>
                  <a:pt x="2223883" y="403197"/>
                </a:cubicBezTo>
                <a:cubicBezTo>
                  <a:pt x="1514706" y="548561"/>
                  <a:pt x="725886" y="261402"/>
                  <a:pt x="0" y="403197"/>
                </a:cubicBezTo>
                <a:cubicBezTo>
                  <a:pt x="111028" y="298593"/>
                  <a:pt x="239279" y="104772"/>
                  <a:pt x="310745" y="57600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35696" y="192367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1637165" y="3435846"/>
            <a:ext cx="99061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2987824" y="344084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5975139" y="156363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>
            <a:off x="6372200" y="2540832"/>
            <a:ext cx="576064" cy="556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7668344" y="2540832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651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115616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71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1259632" y="0"/>
            <a:ext cx="5760640" cy="547278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kêu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8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2987824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7418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817"/>
            <a:ext cx="720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BÀI 7: MẶT TRỜI XANH CỦA TÔI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Đã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Đã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dậy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sớm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Tiếng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xòe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Đã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Đã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81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899592" y="26439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479469"/>
            <a:chOff x="1889990" y="335364"/>
            <a:chExt cx="10183120" cy="4794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461665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Tiếng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mưa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tả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như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thế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nào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97915" y="1129024"/>
            <a:ext cx="8923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dội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ào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ào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trận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gió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97915" y="1971871"/>
            <a:ext cx="8240783" cy="558921"/>
            <a:chOff x="2005424" y="-264804"/>
            <a:chExt cx="8445365" cy="5589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516399" y="-264804"/>
              <a:ext cx="7934390" cy="52322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Buổi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trưa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mùa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hè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thú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vị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2005424" y="-195079"/>
              <a:ext cx="676720" cy="489196"/>
              <a:chOff x="4370090" y="381960"/>
              <a:chExt cx="457123" cy="33045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70090" y="381960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70090" y="390162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44253" y="242904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Buổi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mùa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hè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mát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che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ánh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973" y="3885534"/>
            <a:ext cx="87512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Câu thơ nói về vẻ đẹp của hoa cọ: Hoa vàng như hoa cau. Câu thơ nói về vẻ đẹp của lá cọ: Lá xòe từng tia nắng/ Giống hệt như mặt trời.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185345" y="3260046"/>
            <a:ext cx="8240783" cy="558921"/>
            <a:chOff x="2005424" y="-264804"/>
            <a:chExt cx="8445365" cy="5589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516399" y="-264804"/>
              <a:ext cx="7934390" cy="52322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Tìm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những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thơ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vẻ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đẹp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hoa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lá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2005424" y="-195079"/>
              <a:ext cx="676720" cy="489196"/>
              <a:chOff x="4370090" y="381960"/>
              <a:chExt cx="457123" cy="3304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70090" y="381960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70090" y="390162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584775"/>
            <a:chOff x="1763746" y="246858"/>
            <a:chExt cx="971010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584775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lvl="1"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lá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gọi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”?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06271" y="898385"/>
            <a:ext cx="893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xòe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giống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113899" y="1970487"/>
            <a:ext cx="8922597" cy="830997"/>
            <a:chOff x="2099710" y="271022"/>
            <a:chExt cx="10082069" cy="16303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455072" y="271022"/>
              <a:ext cx="9726707" cy="1630372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Vẻ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đẹp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giả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những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giác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10" y="341298"/>
              <a:ext cx="725065" cy="835486"/>
              <a:chOff x="4433779" y="744280"/>
              <a:chExt cx="489780" cy="56437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80"/>
                <a:ext cx="489780" cy="564370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81716" cy="483914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38927" y="2906083"/>
            <a:ext cx="893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Vẻ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thính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54326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Hiểu được vẻ đẹp của rừng cọ qua cảm nhận của tác giả bằng các giác quan khác nhau.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A74C84-B1C3-4F19-B9AB-5EDEA63528F0}"/>
              </a:ext>
            </a:extLst>
          </p:cNvPr>
          <p:cNvSpPr/>
          <p:nvPr/>
        </p:nvSpPr>
        <p:spPr>
          <a:xfrm>
            <a:off x="179512" y="108205"/>
            <a:ext cx="8784976" cy="483980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1871700" y="108205"/>
            <a:ext cx="5472608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0" y="484767"/>
            <a:ext cx="844081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946428"/>
            <a:ext cx="8496944" cy="39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227934"/>
            <a:ext cx="640871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laoif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23478"/>
            <a:ext cx="871296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899592" y="-39882"/>
            <a:ext cx="6546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NHÓM BỐN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395536" y="548282"/>
            <a:ext cx="4104456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208" y="1761865"/>
            <a:ext cx="8280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1" y="28160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191" y="3723661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1" y="3233545"/>
            <a:ext cx="8864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208" y="2086284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9540" y="930868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516" y="4090854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0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41D0E-8D9D-47FE-82BF-F2067959622B}"/>
              </a:ext>
            </a:extLst>
          </p:cNvPr>
          <p:cNvSpPr txBox="1"/>
          <p:nvPr/>
        </p:nvSpPr>
        <p:spPr>
          <a:xfrm>
            <a:off x="831935" y="144316"/>
            <a:ext cx="8233624" cy="46076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FF00E3-5DB1-E897-E16C-7097BE401BC6}"/>
              </a:ext>
            </a:extLst>
          </p:cNvPr>
          <p:cNvSpPr/>
          <p:nvPr/>
        </p:nvSpPr>
        <p:spPr>
          <a:xfrm>
            <a:off x="251520" y="189834"/>
            <a:ext cx="432048" cy="369729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971600" y="1131590"/>
            <a:ext cx="723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GV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41D0E-8D9D-47FE-82BF-F2067959622B}"/>
              </a:ext>
            </a:extLst>
          </p:cNvPr>
          <p:cNvSpPr txBox="1"/>
          <p:nvPr/>
        </p:nvSpPr>
        <p:spPr>
          <a:xfrm>
            <a:off x="831935" y="144316"/>
            <a:ext cx="8233624" cy="46076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FF00E3-5DB1-E897-E16C-7097BE401BC6}"/>
              </a:ext>
            </a:extLst>
          </p:cNvPr>
          <p:cNvSpPr/>
          <p:nvPr/>
        </p:nvSpPr>
        <p:spPr>
          <a:xfrm>
            <a:off x="251520" y="189834"/>
            <a:ext cx="432048" cy="369729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8668"/>
            <a:ext cx="8784975" cy="2611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87523" y="3294370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CÁ NHÂN VÀ KỂ LẠI ĐOẠN EM YÊU THÍCH NHẤT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95486"/>
            <a:ext cx="4438650" cy="2990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42708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1: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Ai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suýt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mơ”Chiếc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khoan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hãnh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95486"/>
            <a:ext cx="4800600" cy="3312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bể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đnag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sụt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sịt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òa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67494"/>
            <a:ext cx="4267200" cy="3333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23478"/>
            <a:ext cx="4705350" cy="308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rối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khẽ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2060"/>
                </a:solidFill>
              </a:rPr>
              <a:t>Hoàn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thành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FFFFFF"/>
                </a:solidFill>
              </a:rPr>
              <a:t>Xem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lại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bài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đã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học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>
                <a:solidFill>
                  <a:srgbClr val="FFFFFF"/>
                </a:solidFill>
              </a:rPr>
              <a:t>Chuẩn bị bài mới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7" y="123478"/>
            <a:ext cx="8640960" cy="489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557808" y="490306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2992969" y="11366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1794719"/>
            <a:ext cx="679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MẶT TRỜI XANH CỦA TÔI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123478"/>
            <a:ext cx="8568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817"/>
            <a:ext cx="720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BÀI 7: MẶT TRỜI XANH CỦA TÔI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Đã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Đã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Tiếng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                                    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Đã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Đã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0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0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4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18550" y="103323"/>
            <a:ext cx="1433630" cy="552959"/>
          </a:xfrm>
          <a:custGeom>
            <a:avLst/>
            <a:gdLst>
              <a:gd name="csX0" fmla="*/ 175763 w 1433630"/>
              <a:gd name="csY0" fmla="*/ 69120 h 552959"/>
              <a:gd name="csX1" fmla="*/ 1433630 w 1433630"/>
              <a:gd name="csY1" fmla="*/ 69120 h 552959"/>
              <a:gd name="csX2" fmla="*/ 1257867 w 1433630"/>
              <a:gd name="csY2" fmla="*/ 483839 h 552959"/>
              <a:gd name="csX3" fmla="*/ 0 w 1433630"/>
              <a:gd name="csY3" fmla="*/ 483839 h 552959"/>
              <a:gd name="csX4" fmla="*/ 175763 w 1433630"/>
              <a:gd name="csY4" fmla="*/ 69120 h 5529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33630" h="552959" fill="none" extrusionOk="0">
                <a:moveTo>
                  <a:pt x="175763" y="69120"/>
                </a:moveTo>
                <a:cubicBezTo>
                  <a:pt x="548368" y="-143515"/>
                  <a:pt x="933885" y="253593"/>
                  <a:pt x="1433630" y="69120"/>
                </a:cubicBezTo>
                <a:cubicBezTo>
                  <a:pt x="1421581" y="120692"/>
                  <a:pt x="1290124" y="315330"/>
                  <a:pt x="1257867" y="483839"/>
                </a:cubicBezTo>
                <a:cubicBezTo>
                  <a:pt x="868262" y="696463"/>
                  <a:pt x="398406" y="258873"/>
                  <a:pt x="0" y="483839"/>
                </a:cubicBezTo>
                <a:cubicBezTo>
                  <a:pt x="28792" y="410296"/>
                  <a:pt x="99906" y="151517"/>
                  <a:pt x="175763" y="69120"/>
                </a:cubicBezTo>
                <a:close/>
              </a:path>
              <a:path w="1433630" h="552959" stroke="0" extrusionOk="0">
                <a:moveTo>
                  <a:pt x="175763" y="69120"/>
                </a:moveTo>
                <a:cubicBezTo>
                  <a:pt x="634457" y="-228143"/>
                  <a:pt x="1005108" y="233231"/>
                  <a:pt x="1433630" y="69120"/>
                </a:cubicBezTo>
                <a:cubicBezTo>
                  <a:pt x="1345446" y="251255"/>
                  <a:pt x="1328715" y="285883"/>
                  <a:pt x="1257867" y="483839"/>
                </a:cubicBezTo>
                <a:cubicBezTo>
                  <a:pt x="869257" y="669694"/>
                  <a:pt x="398961" y="319672"/>
                  <a:pt x="0" y="483839"/>
                </a:cubicBezTo>
                <a:cubicBezTo>
                  <a:pt x="44670" y="361009"/>
                  <a:pt x="88383" y="224970"/>
                  <a:pt x="175763" y="69120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97180" y="775822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500830" y="2283718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266295" y="3805900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4932040" y="775821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5652120" y="2283718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sX0" fmla="*/ 339074 w 2765692"/>
              <a:gd name="csY0" fmla="*/ 91492 h 731936"/>
              <a:gd name="csX1" fmla="*/ 2765692 w 2765692"/>
              <a:gd name="csY1" fmla="*/ 91492 h 731936"/>
              <a:gd name="csX2" fmla="*/ 2426618 w 2765692"/>
              <a:gd name="csY2" fmla="*/ 640444 h 731936"/>
              <a:gd name="csX3" fmla="*/ 0 w 2765692"/>
              <a:gd name="csY3" fmla="*/ 640444 h 731936"/>
              <a:gd name="csX4" fmla="*/ 339074 w 2765692"/>
              <a:gd name="csY4" fmla="*/ 91492 h 7319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953602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611560" y="953602"/>
            <a:ext cx="576064" cy="504056"/>
            <a:chOff x="8079657" y="1342173"/>
            <a:chExt cx="707923" cy="7079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059582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215516" y="123478"/>
            <a:ext cx="3096344" cy="731936"/>
          </a:xfrm>
          <a:custGeom>
            <a:avLst/>
            <a:gdLst>
              <a:gd name="csX0" fmla="*/ 379612 w 3096344"/>
              <a:gd name="csY0" fmla="*/ 91492 h 731936"/>
              <a:gd name="csX1" fmla="*/ 3096344 w 3096344"/>
              <a:gd name="csY1" fmla="*/ 91492 h 731936"/>
              <a:gd name="csX2" fmla="*/ 2716732 w 3096344"/>
              <a:gd name="csY2" fmla="*/ 640444 h 731936"/>
              <a:gd name="csX3" fmla="*/ 0 w 3096344"/>
              <a:gd name="csY3" fmla="*/ 640444 h 731936"/>
              <a:gd name="csX4" fmla="*/ 379612 w 3096344"/>
              <a:gd name="csY4" fmla="*/ 91492 h 7319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96344" h="731936" fill="none" extrusionOk="0">
                <a:moveTo>
                  <a:pt x="379612" y="91492"/>
                </a:moveTo>
                <a:cubicBezTo>
                  <a:pt x="1142724" y="-159266"/>
                  <a:pt x="2162151" y="380130"/>
                  <a:pt x="3096344" y="91492"/>
                </a:cubicBezTo>
                <a:cubicBezTo>
                  <a:pt x="2934475" y="299090"/>
                  <a:pt x="2742474" y="549438"/>
                  <a:pt x="2716732" y="640444"/>
                </a:cubicBezTo>
                <a:cubicBezTo>
                  <a:pt x="1828852" y="934819"/>
                  <a:pt x="807015" y="361115"/>
                  <a:pt x="0" y="640444"/>
                </a:cubicBezTo>
                <a:cubicBezTo>
                  <a:pt x="202493" y="446738"/>
                  <a:pt x="184892" y="336614"/>
                  <a:pt x="379612" y="91492"/>
                </a:cubicBezTo>
                <a:close/>
              </a:path>
              <a:path w="3096344" h="731936" stroke="0" extrusionOk="0">
                <a:moveTo>
                  <a:pt x="379612" y="91492"/>
                </a:moveTo>
                <a:cubicBezTo>
                  <a:pt x="1380316" y="-374893"/>
                  <a:pt x="2167848" y="231929"/>
                  <a:pt x="3096344" y="91492"/>
                </a:cubicBezTo>
                <a:cubicBezTo>
                  <a:pt x="2995433" y="248019"/>
                  <a:pt x="2749247" y="517649"/>
                  <a:pt x="2716732" y="640444"/>
                </a:cubicBezTo>
                <a:cubicBezTo>
                  <a:pt x="1831367" y="916069"/>
                  <a:pt x="890143" y="385758"/>
                  <a:pt x="0" y="640444"/>
                </a:cubicBezTo>
                <a:cubicBezTo>
                  <a:pt x="76376" y="437464"/>
                  <a:pt x="200779" y="371788"/>
                  <a:pt x="379612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4932040" y="1203598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940152" y="1664439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508104" y="2067694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148064" y="2499742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230196" y="2499742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0" y="3079632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351" y="3602852"/>
            <a:ext cx="599844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0194" y="3625700"/>
            <a:ext cx="6776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7802" y="354018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B0F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31740" y="385918"/>
            <a:ext cx="576064" cy="504056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846920" y="1978417"/>
            <a:ext cx="576064" cy="504056"/>
            <a:chOff x="8079657" y="1342173"/>
            <a:chExt cx="707923" cy="7079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468966" y="19929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4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4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-23548" y="3478711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542" y="4072063"/>
            <a:ext cx="130614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1679" y="4056670"/>
            <a:ext cx="43304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13806"/>
            <a:ext cx="2186242" cy="731936"/>
          </a:xfrm>
          <a:custGeom>
            <a:avLst/>
            <a:gdLst>
              <a:gd name="csX0" fmla="*/ 268033 w 2186242"/>
              <a:gd name="csY0" fmla="*/ 91492 h 731936"/>
              <a:gd name="csX1" fmla="*/ 2186242 w 2186242"/>
              <a:gd name="csY1" fmla="*/ 91492 h 731936"/>
              <a:gd name="csX2" fmla="*/ 1918209 w 2186242"/>
              <a:gd name="csY2" fmla="*/ 640444 h 731936"/>
              <a:gd name="csX3" fmla="*/ 0 w 2186242"/>
              <a:gd name="csY3" fmla="*/ 640444 h 731936"/>
              <a:gd name="csX4" fmla="*/ 268033 w 2186242"/>
              <a:gd name="csY4" fmla="*/ 91492 h 7319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186242" h="731936" fill="none" extrusionOk="0">
                <a:moveTo>
                  <a:pt x="268033" y="91492"/>
                </a:moveTo>
                <a:cubicBezTo>
                  <a:pt x="830049" y="-184031"/>
                  <a:pt x="1432539" y="331220"/>
                  <a:pt x="2186242" y="91492"/>
                </a:cubicBezTo>
                <a:cubicBezTo>
                  <a:pt x="2028841" y="290898"/>
                  <a:pt x="2001810" y="560931"/>
                  <a:pt x="1918209" y="640444"/>
                </a:cubicBezTo>
                <a:cubicBezTo>
                  <a:pt x="1353557" y="900654"/>
                  <a:pt x="588700" y="348663"/>
                  <a:pt x="0" y="640444"/>
                </a:cubicBezTo>
                <a:cubicBezTo>
                  <a:pt x="58957" y="499790"/>
                  <a:pt x="161035" y="333066"/>
                  <a:pt x="268033" y="91492"/>
                </a:cubicBezTo>
                <a:close/>
              </a:path>
              <a:path w="2186242" h="731936" stroke="0" extrusionOk="0">
                <a:moveTo>
                  <a:pt x="268033" y="91492"/>
                </a:moveTo>
                <a:cubicBezTo>
                  <a:pt x="926018" y="-245012"/>
                  <a:pt x="1537624" y="330311"/>
                  <a:pt x="2186242" y="91492"/>
                </a:cubicBezTo>
                <a:cubicBezTo>
                  <a:pt x="2134344" y="229365"/>
                  <a:pt x="2021409" y="427952"/>
                  <a:pt x="1918209" y="640444"/>
                </a:cubicBezTo>
                <a:cubicBezTo>
                  <a:pt x="1304272" y="908442"/>
                  <a:pt x="630658" y="363963"/>
                  <a:pt x="0" y="640444"/>
                </a:cubicBezTo>
                <a:cubicBezTo>
                  <a:pt x="85978" y="545051"/>
                  <a:pt x="179050" y="288417"/>
                  <a:pt x="268033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55552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lvl="0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3928" y="2499742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0" y="0"/>
            <a:ext cx="2304256" cy="731936"/>
          </a:xfrm>
          <a:custGeom>
            <a:avLst/>
            <a:gdLst>
              <a:gd name="csX0" fmla="*/ 282502 w 2304256"/>
              <a:gd name="csY0" fmla="*/ 91492 h 731936"/>
              <a:gd name="csX1" fmla="*/ 2304256 w 2304256"/>
              <a:gd name="csY1" fmla="*/ 91492 h 731936"/>
              <a:gd name="csX2" fmla="*/ 2021754 w 2304256"/>
              <a:gd name="csY2" fmla="*/ 640444 h 731936"/>
              <a:gd name="csX3" fmla="*/ 0 w 2304256"/>
              <a:gd name="csY3" fmla="*/ 640444 h 731936"/>
              <a:gd name="csX4" fmla="*/ 282502 w 2304256"/>
              <a:gd name="csY4" fmla="*/ 91492 h 7319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04256" h="731936" fill="none" extrusionOk="0">
                <a:moveTo>
                  <a:pt x="282502" y="91492"/>
                </a:moveTo>
                <a:cubicBezTo>
                  <a:pt x="837292" y="-168147"/>
                  <a:pt x="1502722" y="323619"/>
                  <a:pt x="2304256" y="91492"/>
                </a:cubicBezTo>
                <a:cubicBezTo>
                  <a:pt x="2193555" y="279307"/>
                  <a:pt x="2092894" y="544623"/>
                  <a:pt x="2021754" y="640444"/>
                </a:cubicBezTo>
                <a:cubicBezTo>
                  <a:pt x="1367043" y="933915"/>
                  <a:pt x="626855" y="347716"/>
                  <a:pt x="0" y="640444"/>
                </a:cubicBezTo>
                <a:cubicBezTo>
                  <a:pt x="113674" y="481358"/>
                  <a:pt x="196328" y="290825"/>
                  <a:pt x="282502" y="91492"/>
                </a:cubicBezTo>
                <a:close/>
              </a:path>
              <a:path w="2304256" h="731936" stroke="0" extrusionOk="0">
                <a:moveTo>
                  <a:pt x="282502" y="91492"/>
                </a:moveTo>
                <a:cubicBezTo>
                  <a:pt x="998613" y="-285074"/>
                  <a:pt x="1612831" y="270782"/>
                  <a:pt x="2304256" y="91492"/>
                </a:cubicBezTo>
                <a:cubicBezTo>
                  <a:pt x="2252496" y="276999"/>
                  <a:pt x="2159551" y="415911"/>
                  <a:pt x="2021754" y="640444"/>
                </a:cubicBezTo>
                <a:cubicBezTo>
                  <a:pt x="1376966" y="903121"/>
                  <a:pt x="638761" y="450020"/>
                  <a:pt x="0" y="640444"/>
                </a:cubicBezTo>
                <a:cubicBezTo>
                  <a:pt x="86360" y="410801"/>
                  <a:pt x="227673" y="185779"/>
                  <a:pt x="282502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016224" y="571357"/>
            <a:ext cx="576064" cy="504056"/>
            <a:chOff x="8079657" y="1342173"/>
            <a:chExt cx="707923" cy="7079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347864" y="2499742"/>
            <a:ext cx="576064" cy="504056"/>
            <a:chOff x="8079657" y="1342173"/>
            <a:chExt cx="707923" cy="7079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0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1358</Words>
  <Application>Microsoft Office PowerPoint</Application>
  <PresentationFormat>On-screen Show (16:9)</PresentationFormat>
  <Paragraphs>147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Thương Phạm</cp:lastModifiedBy>
  <cp:revision>133</cp:revision>
  <dcterms:created xsi:type="dcterms:W3CDTF">2015-02-26T08:23:36Z</dcterms:created>
  <dcterms:modified xsi:type="dcterms:W3CDTF">2026-02-01T14:05:48Z</dcterms:modified>
</cp:coreProperties>
</file>