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8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308" y="2655881"/>
            <a:ext cx="5998984" cy="16033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57" y="-497222"/>
            <a:ext cx="7694494" cy="7694494"/>
          </a:xfrm>
          <a:prstGeom prst="rect">
            <a:avLst/>
          </a:prstGeom>
        </p:spPr>
      </p:pic>
      <p:pic>
        <p:nvPicPr>
          <p:cNvPr id="2" name="图片 1" descr="E:\PPT\PPT\外\8月15号绿色黑板卡通风课件PPT模板\图层 3.png图层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 flipH="1">
            <a:off x="293806" y="1904266"/>
            <a:ext cx="4989394" cy="463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4589" y="2395618"/>
            <a:ext cx="6370872" cy="25239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67000" y="1504950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u="sng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en-US" sz="4000" b="1" i="1" u="sng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1: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tam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giác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bé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hơn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tròn</a:t>
            </a: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altLang="en-US" sz="4000" b="1" i="1" dirty="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4257675" y="3143250"/>
            <a:ext cx="3733800" cy="3048000"/>
          </a:xfrm>
          <a:custGeom>
            <a:avLst/>
            <a:gdLst>
              <a:gd name="T0" fmla="*/ 0 w 1776"/>
              <a:gd name="T1" fmla="*/ 2147483646 h 960"/>
              <a:gd name="T2" fmla="*/ 2147483646 w 1776"/>
              <a:gd name="T3" fmla="*/ 0 h 960"/>
              <a:gd name="T4" fmla="*/ 2147483646 w 1776"/>
              <a:gd name="T5" fmla="*/ 2147483646 h 960"/>
              <a:gd name="T6" fmla="*/ 0 w 1776"/>
              <a:gd name="T7" fmla="*/ 2147483646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960"/>
              <a:gd name="T14" fmla="*/ 1776 w 1776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960">
                <a:moveTo>
                  <a:pt x="0" y="960"/>
                </a:moveTo>
                <a:lnTo>
                  <a:pt x="528" y="0"/>
                </a:lnTo>
                <a:lnTo>
                  <a:pt x="1776" y="960"/>
                </a:lnTo>
                <a:lnTo>
                  <a:pt x="0" y="96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943475" y="4286250"/>
            <a:ext cx="1600200" cy="17018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i="1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00950" y="3679825"/>
            <a:ext cx="990600" cy="838200"/>
          </a:xfrm>
          <a:prstGeom prst="rect">
            <a:avLst/>
          </a:prstGeom>
          <a:solidFill>
            <a:srgbClr val="FFEF66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766050" y="3679825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54238" y="74612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</a:rPr>
              <a:t>CÂU NÀO ĐÚNG, CÂU NÀO SAI 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2" grpId="0" bldLvl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42388" y="3140075"/>
            <a:ext cx="990600" cy="838200"/>
          </a:xfrm>
          <a:prstGeom prst="rect">
            <a:avLst/>
          </a:prstGeom>
          <a:solidFill>
            <a:srgbClr val="FFEF66"/>
          </a:solidFill>
          <a:ln w="9525">
            <a:solidFill>
              <a:srgbClr val="0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123363" y="3235325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</a:t>
            </a:r>
          </a:p>
        </p:txBody>
      </p:sp>
      <p:grpSp>
        <p:nvGrpSpPr>
          <p:cNvPr id="16" name="Group 6"/>
          <p:cNvGrpSpPr/>
          <p:nvPr/>
        </p:nvGrpSpPr>
        <p:grpSpPr bwMode="auto">
          <a:xfrm>
            <a:off x="2998788" y="2911475"/>
            <a:ext cx="2722562" cy="2703513"/>
            <a:chOff x="2221" y="1680"/>
            <a:chExt cx="1715" cy="1703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221" y="1680"/>
              <a:ext cx="429" cy="4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221" y="2106"/>
              <a:ext cx="429" cy="4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221" y="2532"/>
              <a:ext cx="429" cy="4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221" y="2957"/>
              <a:ext cx="429" cy="4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2650" y="1680"/>
              <a:ext cx="429" cy="4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650" y="2106"/>
              <a:ext cx="429" cy="4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3079" y="1680"/>
              <a:ext cx="428" cy="4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3079" y="2106"/>
              <a:ext cx="428" cy="4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3507" y="1680"/>
              <a:ext cx="429" cy="4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26" name="Group 16"/>
          <p:cNvGrpSpPr/>
          <p:nvPr/>
        </p:nvGrpSpPr>
        <p:grpSpPr bwMode="auto">
          <a:xfrm>
            <a:off x="5970588" y="2987675"/>
            <a:ext cx="2041525" cy="2703513"/>
            <a:chOff x="3549" y="1248"/>
            <a:chExt cx="1286" cy="1703"/>
          </a:xfrm>
        </p:grpSpPr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3549" y="2525"/>
              <a:ext cx="428" cy="42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3977" y="2525"/>
              <a:ext cx="429" cy="42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4406" y="2525"/>
              <a:ext cx="429" cy="42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3977" y="2100"/>
              <a:ext cx="429" cy="42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3977" y="1674"/>
              <a:ext cx="429" cy="42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3977" y="1248"/>
              <a:ext cx="429" cy="42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998788" y="573087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E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580188" y="580707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i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F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814638" y="793750"/>
            <a:ext cx="762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Câu 2: </a:t>
            </a:r>
            <a:r>
              <a:rPr lang="en-US" altLang="en-US" sz="40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Diện tích hình E  lớn hơn diện tích hình F?</a:t>
            </a:r>
            <a:endParaRPr lang="en-US" altLang="en-US" sz="4000" b="1" i="1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890713" y="1436688"/>
            <a:ext cx="89011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Câu</a:t>
            </a:r>
            <a:r>
              <a:rPr lang="en-US" altLang="en-US" sz="4000" b="1" u="sng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3 :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toàn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bộ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bề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mặt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? </a:t>
            </a:r>
            <a:endParaRPr lang="en-US" altLang="en-US" sz="40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676900" y="3171825"/>
            <a:ext cx="990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810250" y="3219450"/>
            <a:ext cx="6858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568" y="529485"/>
            <a:ext cx="6084650" cy="36007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798A56-D3A1-4F76-BCFF-D0ACE629782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AI ĐÚNG, AI SA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B2DD83-0E23-4A88-AAAE-83950DC870B7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AF3819-E301-4013-B6CD-1FE594552764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2117.313385826772,&quot;width&quot;:12117.31338582677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857.313385826772,&quot;width&quot;:7857.31338582677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8B7C98-C19E-4274-8784-2AC39B9AF7AA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00B403-5BE3-4230-BF87-CF4B8720BC7F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6C5AF5-CFCE-495F-84B9-6579547508F8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C25B79-8E5D-4911-A056-1CFC3C824578}:2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Widescreen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AI ĐÚNG, AI SAI</dc:title>
  <dc:creator>FPT</dc:creator>
  <cp:lastModifiedBy>Thương Phạm</cp:lastModifiedBy>
  <cp:revision>4</cp:revision>
  <dcterms:created xsi:type="dcterms:W3CDTF">2023-11-07T03:15:03Z</dcterms:created>
  <dcterms:modified xsi:type="dcterms:W3CDTF">2026-01-30T07:38:21Z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28C1D6776FC9467C9C1214B90293DABC_11</vt:lpwstr>
  </property>
  <property fmtid="{D5CDD505-2E9C-101B-9397-08002B2CF9AE}" pid="3" name="KSOProductBuildVer">
    <vt:lpwstr>1033-12.2.0.13266</vt:lpwstr>
  </property>
</Properties>
</file>