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9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1.xml"/><Relationship Id="rId3" Type="http://schemas.openxmlformats.org/officeDocument/2006/relationships/audio" Target="file:///C:\Users\My%20PC\Downloads\%5bnhacaucuchay%5dwin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file:///C:\Users\My%20PC\Downloads\%5bnhacaucuchay%5dwin.mp3" TargetMode="Externa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GIF"/><Relationship Id="rId5" Type="http://schemas.openxmlformats.org/officeDocument/2006/relationships/audio" Target="file:///C:\Users\My%20PC\Downloads\sai-roi-ban-oi-.mp3" TargetMode="External"/><Relationship Id="rId10" Type="http://schemas.openxmlformats.org/officeDocument/2006/relationships/audio" Target="../media/audio3.wav"/><Relationship Id="rId4" Type="http://schemas.microsoft.com/office/2007/relationships/media" Target="file:///C:\Users\My%20PC\Downloads\sai-roi-ban-oi-.mp3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1.xml"/><Relationship Id="rId3" Type="http://schemas.openxmlformats.org/officeDocument/2006/relationships/audio" Target="file:///C:\Users\My%20PC\Downloads\%5bnhacaucuchay%5dwin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file:///C:\Users\My%20PC\Downloads\%5bnhacaucuchay%5dwin.mp3" TargetMode="Externa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GIF"/><Relationship Id="rId5" Type="http://schemas.openxmlformats.org/officeDocument/2006/relationships/audio" Target="file:///C:\Users\My%20PC\Downloads\sai-roi-ban-oi-.mp3" TargetMode="External"/><Relationship Id="rId10" Type="http://schemas.openxmlformats.org/officeDocument/2006/relationships/audio" Target="../media/audio3.wav"/><Relationship Id="rId4" Type="http://schemas.microsoft.com/office/2007/relationships/media" Target="file:///C:\Users\My%20PC\Downloads\sai-roi-ban-oi-.mp3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1.xml"/><Relationship Id="rId3" Type="http://schemas.openxmlformats.org/officeDocument/2006/relationships/audio" Target="file:///C:\Users\My%20PC\Downloads\%5bnhacaucuchay%5dwin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file:///C:\Users\My%20PC\Downloads\%5bnhacaucuchay%5dwin.mp3" TargetMode="Externa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GIF"/><Relationship Id="rId5" Type="http://schemas.openxmlformats.org/officeDocument/2006/relationships/audio" Target="file:///C:\Users\My%20PC\Downloads\sai-roi-ban-oi-.mp3" TargetMode="External"/><Relationship Id="rId10" Type="http://schemas.openxmlformats.org/officeDocument/2006/relationships/audio" Target="../media/audio3.wav"/><Relationship Id="rId4" Type="http://schemas.microsoft.com/office/2007/relationships/media" Target="file:///C:\Users\My%20PC\Downloads\sai-roi-ban-oi-.mp3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7" y="435191"/>
            <a:ext cx="9732047" cy="6422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4"/>
          <a:stretch>
            <a:fillRect/>
          </a:stretch>
        </p:blipFill>
        <p:spPr>
          <a:xfrm>
            <a:off x="2337654" y="2245846"/>
            <a:ext cx="7461194" cy="21359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9459" name="Group 51"/>
          <p:cNvGrpSpPr/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46425" y="2459038"/>
            <a:ext cx="7221538" cy="131445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alt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59013" y="2809876"/>
            <a:ext cx="817562" cy="6127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09914" y="4191001"/>
            <a:ext cx="6796087" cy="93662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4398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81251" y="4378325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092137" y="5518150"/>
            <a:ext cx="6749513" cy="95885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vi-VN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5678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81251" y="56197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Câu 1</a:t>
            </a:r>
          </a:p>
        </p:txBody>
      </p:sp>
      <p:pic>
        <p:nvPicPr>
          <p:cNvPr id="19473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/>
          <p:nvPr/>
        </p:nvGrpSpPr>
        <p:grpSpPr bwMode="auto">
          <a:xfrm>
            <a:off x="8915400" y="9144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15</a:t>
            </a:r>
          </a:p>
        </p:txBody>
      </p:sp>
      <p:sp>
        <p:nvSpPr>
          <p:cNvPr id="25" name="Action Button: Home 24">
            <a:hlinkClick r:id="rId13" action="ppaction://hlinksldjump" highlightClick="1"/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[nhacaucuchay]wi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40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28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6396038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WordArt 12"/>
          <p:cNvSpPr>
            <a:spLocks noChangeArrowheads="1" noChangeShapeType="1" noTextEdit="1"/>
          </p:cNvSpPr>
          <p:nvPr/>
        </p:nvSpPr>
        <p:spPr bwMode="auto">
          <a:xfrm>
            <a:off x="3565526" y="274639"/>
            <a:ext cx="559911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bldLvl="0" animBg="1"/>
      <p:bldP spid="3" grpId="0" bldLvl="0" animBg="1"/>
      <p:bldP spid="1043" grpId="0" bldLvl="0" animBg="1"/>
      <p:bldP spid="6171" grpId="0" bldLvl="0" animBg="1"/>
      <p:bldP spid="617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m?</a:t>
            </a:r>
          </a:p>
        </p:txBody>
      </p:sp>
      <p:grpSp>
        <p:nvGrpSpPr>
          <p:cNvPr id="20483" name="Group 51"/>
          <p:cNvGrpSpPr/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2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25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50 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35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Câu 2</a:t>
            </a:r>
          </a:p>
        </p:txBody>
      </p:sp>
      <p:pic>
        <p:nvPicPr>
          <p:cNvPr id="20497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/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67850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15</a:t>
            </a:r>
          </a:p>
        </p:txBody>
      </p:sp>
      <p:sp>
        <p:nvSpPr>
          <p:cNvPr id="25" name="Action Button: Home 24">
            <a:hlinkClick r:id="rId13" action="ppaction://hlinksldjump" highlightClick="1"/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WordArt 12"/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bldLvl="0" animBg="1"/>
      <p:bldP spid="7" grpId="0" bldLvl="0" animBg="1"/>
      <p:bldP spid="6171" grpId="0" bldLvl="0" animBg="1"/>
      <p:bldP spid="617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395664" y="1393825"/>
            <a:ext cx="5768975" cy="954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 rau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</a:t>
            </a:r>
          </a:p>
        </p:txBody>
      </p:sp>
      <p:grpSp>
        <p:nvGrpSpPr>
          <p:cNvPr id="21507" name="Group 51"/>
          <p:cNvGrpSpPr/>
          <p:nvPr/>
        </p:nvGrpSpPr>
        <p:grpSpPr bwMode="auto">
          <a:xfrm>
            <a:off x="1782764" y="222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200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52801" y="2679700"/>
            <a:ext cx="5527675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16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43192" y="3892550"/>
            <a:ext cx="5449888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32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1211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949701"/>
            <a:ext cx="817562" cy="6127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20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4024313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13114" y="5012322"/>
            <a:ext cx="5565775" cy="7493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60</a:t>
            </a:r>
            <a:r>
              <a:rPr lang="en-US" altLang="vi-V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endParaRPr lang="en-US" altLang="vi-VN" sz="1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5278438"/>
            <a:ext cx="593725" cy="3492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20939" y="5251450"/>
            <a:ext cx="460375" cy="387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</a:t>
            </a: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2475" y="1295400"/>
            <a:ext cx="1543050" cy="1358900"/>
          </a:xfrm>
          <a:prstGeom prst="sun">
            <a:avLst>
              <a:gd name="adj" fmla="val 198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38401" y="1676400"/>
            <a:ext cx="773113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Câu 3</a:t>
            </a:r>
          </a:p>
        </p:txBody>
      </p:sp>
      <p:pic>
        <p:nvPicPr>
          <p:cNvPr id="215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/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15</a:t>
            </a:r>
          </a:p>
        </p:txBody>
      </p:sp>
      <p:sp>
        <p:nvSpPr>
          <p:cNvPr id="25" name="Action Button: Home 24">
            <a:hlinkClick r:id="rId13" action="ppaction://hlinksldjump" highlightClick="1"/>
          </p:cNvPr>
          <p:cNvSpPr/>
          <p:nvPr/>
        </p:nvSpPr>
        <p:spPr>
          <a:xfrm>
            <a:off x="9196388" y="6311900"/>
            <a:ext cx="500062" cy="469900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[nhacaucuchay]win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63230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6323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ai-roi-ban-oi-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6311901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WordArt 12"/>
          <p:cNvSpPr>
            <a:spLocks noChangeArrowheads="1" noChangeShapeType="1" noTextEdit="1"/>
          </p:cNvSpPr>
          <p:nvPr/>
        </p:nvSpPr>
        <p:spPr bwMode="auto">
          <a:xfrm>
            <a:off x="3733800" y="152401"/>
            <a:ext cx="4724400" cy="944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AI NHANH HƠN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3" grpId="0" bldLvl="0" animBg="1"/>
      <p:bldP spid="7" grpId="0" bldLvl="0" animBg="1"/>
      <p:bldP spid="6171" grpId="0" bldLvl="0" animBg="1"/>
      <p:bldP spid="617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oom, doll, gambling hous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79" y="99820"/>
            <a:ext cx="10551556" cy="6048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9563" y="2641601"/>
            <a:ext cx="6742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chu vi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</a:t>
            </a:r>
            <a:endParaRPr lang="en-US" altLang="en-US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12509" y="642072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Calibri" panose="020F0502020204030204" charset="0"/>
              </a:rPr>
              <a:t>DẶN DÒ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961" y="6338707"/>
            <a:ext cx="686827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D3FC17-73F9-4E3D-AD21-8EA321F0C37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\{DE0F863E-401D-48B5-A7BF-F23061D5388F}&quot;,&quot;C:\\scor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AI NHANH HƠ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8A2828-0BE8-4310-B93F-F4260800427B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A6946A7E-C5D3-4471-9012-60037AB53DF7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2D7B7A42-BDEB-44F5-9EA1-AB6C44C30CBE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14765E9A-1621-40F4-97AC-B81A6B59201F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56BA06-FEA5-4808-8DB7-895D7DB2EAEB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B58CEF-2128-4138-9751-F3BE5AE32C80}:2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237</Words>
  <Application>Microsoft Office PowerPoint</Application>
  <PresentationFormat>Widescreen</PresentationFormat>
  <Paragraphs>88</Paragraphs>
  <Slides>6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.VnHelvetInsH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AI NHANH HƠN</dc:title>
  <dc:creator>FPT</dc:creator>
  <cp:lastModifiedBy>Thương Phạm</cp:lastModifiedBy>
  <cp:revision>4</cp:revision>
  <dcterms:created xsi:type="dcterms:W3CDTF">2023-11-07T03:11:56Z</dcterms:created>
  <dcterms:modified xsi:type="dcterms:W3CDTF">2026-01-28T02:34:48Z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181AE4CA944A4AC8957C1561D5C9169E_11</vt:lpwstr>
  </property>
  <property fmtid="{D5CDD505-2E9C-101B-9397-08002B2CF9AE}" pid="3" name="KSOProductBuildVer">
    <vt:lpwstr>1033-12.2.0.13266</vt:lpwstr>
  </property>
</Properties>
</file>