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7465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 panose="020B0604020202020204"/>
                <a:sym typeface="Arial" panose="020B0604020202020204"/>
              </a:rPr>
              <a:t>KHỞI </a:t>
            </a:r>
          </a:p>
          <a:p>
            <a:pPr algn="ctr" defTabSz="1219200">
              <a:buClr>
                <a:srgbClr val="000000"/>
              </a:buClr>
            </a:pPr>
            <a:r>
              <a:rPr lang="en-US" sz="7465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 panose="020B0604020202020204"/>
                <a:sym typeface="Arial" panose="020B0604020202020204"/>
              </a:rPr>
              <a:t>ĐỘNG</a:t>
            </a:r>
          </a:p>
        </p:txBody>
      </p:sp>
      <p:grpSp>
        <p:nvGrpSpPr>
          <p:cNvPr id="3" name="Nhóm 2"/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5" name="Hình chữ nhật: Góc Tròn 1"/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Viết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câu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vào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bảng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con</a:t>
            </a: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/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/>
            <p:cNvPicPr>
              <a:picLocks noChangeAspect="1"/>
            </p:cNvPicPr>
            <p:nvPr/>
          </p:nvPicPr>
          <p:blipFill rotWithShape="1">
            <a:blip r:embed="rId3"/>
            <a:srcRect t="54376" r="48989"/>
            <a:stretch>
              <a:fillRect/>
            </a:stretch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/>
            <p:cNvCxnSpPr/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/>
            <p:cNvCxnSpPr/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/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</a:t>
            </a:r>
            <a:r>
              <a:rPr lang="en-US" sz="4265" b="1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thưởng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quà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</a:p>
        </p:txBody>
      </p:sp>
      <p:sp>
        <p:nvSpPr>
          <p:cNvPr id="19" name="Hộp Văn bản 18"/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4265" b="1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 err="1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thưởngquà</a:t>
            </a:r>
            <a:r>
              <a:rPr lang="en-US" sz="4265" b="1" kern="0" dirty="0">
                <a:solidFill>
                  <a:srgbClr val="251C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10665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2707689" y="1010138"/>
            <a:ext cx="68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4 289 – 3 868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10665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421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10665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10665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2 928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10665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10665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5 827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5ACC76C-C141-4F88-9050-63B78833366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ĐỐ BẠ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459015-FB26-48E5-9747-69365B01D702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3850D9-FEE2-465F-A849-583689632660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11E838-6101-4C53-8645-74FF961934B7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DE3947-ED71-4419-87FB-3546398F4A26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D8B366-A6D2-43B2-B292-A6485F3FAD7B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774B8B-27D4-4C88-A649-DAAE432B3A6B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EEFAA3-651E-49C0-B21A-997F7181AB44}:2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SVN-Poky's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ĐỐ BẠN</dc:title>
  <dc:creator>FPT</dc:creator>
  <cp:lastModifiedBy>Thương Phạm</cp:lastModifiedBy>
  <cp:revision>4</cp:revision>
  <dcterms:created xsi:type="dcterms:W3CDTF">2023-11-07T03:25:05Z</dcterms:created>
  <dcterms:modified xsi:type="dcterms:W3CDTF">2026-02-06T00:43:51Z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DD0E01B9016A455186BDD2D3296C4E58_11</vt:lpwstr>
  </property>
  <property fmtid="{D5CDD505-2E9C-101B-9397-08002B2CF9AE}" pid="3" name="KSOProductBuildVer">
    <vt:lpwstr>1033-12.2.0.13266</vt:lpwstr>
  </property>
</Properties>
</file>