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slide" Target="slide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7.xml"/><Relationship Id="rId3" Type="http://schemas.openxmlformats.org/officeDocument/2006/relationships/notesSlide" Target="../notesSlides/notesSlide3.xml"/><Relationship Id="rId7" Type="http://schemas.openxmlformats.org/officeDocument/2006/relationships/slide" Target="slide3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6.png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4.xm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.xml"/><Relationship Id="rId7" Type="http://schemas.openxmlformats.org/officeDocument/2006/relationships/slide" Target="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3.xml"/><Relationship Id="rId7" Type="http://schemas.openxmlformats.org/officeDocument/2006/relationships/slide" Target="slide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6.xml"/><Relationship Id="rId7" Type="http://schemas.openxmlformats.org/officeDocument/2006/relationships/slide" Target="slide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9.xml"/><Relationship Id="rId7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audio" Target="../media/audio3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/>
          <a:srcRect r="22218"/>
          <a:stretch>
            <a:fillRect/>
          </a:stretch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>
            <a:fillRect/>
          </a:stretch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>
            <a:fillRect/>
          </a:stretch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/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/>
            <p:cNvSpPr txBox="1"/>
            <p:nvPr>
              <p:custDataLst>
                <p:tags r:id="rId2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/>
            <p:cNvSpPr txBox="1"/>
            <p:nvPr>
              <p:custDataLst>
                <p:tags r:id="rId3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>
            <a:fillRect/>
          </a:stretch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>
            <a:fillRect/>
          </a:stretch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>
            <a:fillRect/>
          </a:stretch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>
            <a:fillRect/>
          </a:stretch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>
            <a:fillRect/>
          </a:stretch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/>
          <p:cNvSpPr txBox="1"/>
          <p:nvPr>
            <p:custDataLst>
              <p:tags r:id="rId2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/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/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/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endParaRPr>
            </a:p>
          </p:txBody>
        </p:sp>
      </p:grp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/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/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/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>
            <a:fillRect/>
          </a:stretch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/>
          <p:cNvSpPr txBox="1"/>
          <p:nvPr>
            <p:custDataLst>
              <p:tags r:id="rId2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/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/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/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endParaRPr>
            </a:p>
          </p:txBody>
        </p:sp>
      </p:grpSp>
      <p:sp>
        <p:nvSpPr>
          <p:cNvPr id="13" name="PA-文本框 54"/>
          <p:cNvSpPr txBox="1"/>
          <p:nvPr>
            <p:custDataLst>
              <p:tags r:id="rId2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>
            <a:fillRect/>
          </a:stretch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/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/>
            <p:cNvSpPr txBox="1"/>
            <p:nvPr>
              <p:custDataLst>
                <p:tags r:id="rId3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/>
          <p:cNvSpPr txBox="1"/>
          <p:nvPr>
            <p:custDataLst>
              <p:tags r:id="rId2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/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/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/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charset="0"/>
                <a:ea typeface="Microsoft YaHei" panose="020B0503020204020204" charset="-122"/>
                <a:cs typeface="Calibri" panose="020F050202020403020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>
            <a:fillRect/>
          </a:stretch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/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/>
            <p:cNvSpPr txBox="1"/>
            <p:nvPr>
              <p:custDataLst>
                <p:tags r:id="rId3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>
            <a:fillRect/>
          </a:stretch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>
            <a:fillRect/>
          </a:stretch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>
            <a:fillRect/>
          </a:stretch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>
            <a:fillRect/>
          </a:stretch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>
            <a:fillRect/>
          </a:stretch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/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/>
            <p:cNvSpPr txBox="1"/>
            <p:nvPr>
              <p:custDataLst>
                <p:tags r:id="rId2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/>
            <p:cNvSpPr txBox="1"/>
            <p:nvPr>
              <p:custDataLst>
                <p:tags r:id="rId3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0183354-80BF-46AA-A53B-71D3FDC7CD7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ĐƯA THUYỀN VỀ CẢ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170D0F-2B86-41A6-8955-6EE33BA6850A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77F32E-445B-434A-AC4B-6B004587DA6C}:2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D84D71-6DD7-4F2E-8C22-9CFC96148C5C}:2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EEFAE7-6721-49DE-BD23-55B7E7E95666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4DDFAF-D63B-4348-BFAD-086EB446BA05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D35666-9969-4DEB-B7BB-A82B2553FF62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C19F48-EDEE-4F18-B3DC-22D9E3ADEFCA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D6E0A3-9C4C-40DD-8D6B-51070D920E26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217</Words>
  <Application>Microsoft Office PowerPoint</Application>
  <PresentationFormat>Widescreen</PresentationFormat>
  <Paragraphs>21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SVN-Cookies</vt:lpstr>
      <vt:lpstr>Tahoma</vt:lpstr>
      <vt:lpstr>思源黑体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ĐƯA THUYỀN VỀ CẢNG</dc:title>
  <dc:creator>FPT</dc:creator>
  <cp:lastModifiedBy>Thương Phạm</cp:lastModifiedBy>
  <cp:revision>4</cp:revision>
  <dcterms:created xsi:type="dcterms:W3CDTF">2023-11-07T03:20:39Z</dcterms:created>
  <dcterms:modified xsi:type="dcterms:W3CDTF">2026-02-06T00:36:23Z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4419FD4FF5EB4CCA8473B7569A35EF13_11</vt:lpwstr>
  </property>
  <property fmtid="{D5CDD505-2E9C-101B-9397-08002B2CF9AE}" pid="3" name="KSOProductBuildVer">
    <vt:lpwstr>1033-12.2.0.13266</vt:lpwstr>
  </property>
</Properties>
</file>