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7" r:id="rId2"/>
    <p:sldId id="276" r:id="rId3"/>
    <p:sldId id="277" r:id="rId4"/>
    <p:sldId id="278" r:id="rId5"/>
    <p:sldId id="281" r:id="rId6"/>
  </p:sldIdLst>
  <p:sldSz cx="12192000" cy="6858000"/>
  <p:notesSz cx="6858000" cy="9144000"/>
  <p:custDataLst>
    <p:tags r:id="rId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392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pic>
        <p:nvPicPr>
          <p:cNvPr id="17" name="图片 16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0" y="3176905"/>
            <a:ext cx="6092825" cy="3681095"/>
          </a:xfrm>
          <a:prstGeom prst="rect">
            <a:avLst/>
          </a:prstGeom>
        </p:spPr>
      </p:pic>
      <p:pic>
        <p:nvPicPr>
          <p:cNvPr id="8" name="图片 7" descr="E:\PPT\PPT\外\8月15号绿色黑板卡通风课件PPT模板\图片1.png图片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04779" y="2056954"/>
            <a:ext cx="5615948" cy="482155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302" y="3944099"/>
            <a:ext cx="1450224" cy="867424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421" y="373415"/>
            <a:ext cx="2211528" cy="225834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550" y="726220"/>
            <a:ext cx="1756303" cy="175630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246833" y="410237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…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14425" y="840435"/>
            <a:ext cx="2810500" cy="11766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5395" y="1784531"/>
            <a:ext cx="8413209" cy="16887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12145" y="3109299"/>
            <a:ext cx="2091109" cy="96325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0634" t="13594" b="21337"/>
          <a:stretch>
            <a:fillRect/>
          </a:stretch>
        </p:blipFill>
        <p:spPr>
          <a:xfrm>
            <a:off x="58361" y="32827"/>
            <a:ext cx="12075277" cy="67923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40" y="-219734"/>
            <a:ext cx="10338837" cy="4468377"/>
          </a:xfrm>
          <a:prstGeom prst="rect">
            <a:avLst/>
          </a:prstGeom>
        </p:spPr>
      </p:pic>
      <p:sp>
        <p:nvSpPr>
          <p:cNvPr id="5" name="Đ"/>
          <p:cNvSpPr/>
          <p:nvPr/>
        </p:nvSpPr>
        <p:spPr>
          <a:xfrm>
            <a:off x="1100978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62 </a:t>
            </a:r>
            <a:r>
              <a:rPr lang="pt-BR" sz="6000" b="1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cm</a:t>
            </a:r>
            <a:r>
              <a:rPr lang="pt-BR" sz="6000" b="1" baseline="30000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2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S3"/>
          <p:cNvSpPr/>
          <p:nvPr/>
        </p:nvSpPr>
        <p:spPr>
          <a:xfrm>
            <a:off x="6493623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 </a:t>
            </a:r>
            <a:r>
              <a:rPr lang="pt-BR" sz="6000" b="1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cm</a:t>
            </a:r>
            <a:r>
              <a:rPr lang="pt-BR" sz="6000" b="1" baseline="30000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2</a:t>
            </a: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2"/>
          <p:cNvSpPr/>
          <p:nvPr/>
        </p:nvSpPr>
        <p:spPr>
          <a:xfrm>
            <a:off x="6493623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 </a:t>
            </a:r>
            <a:r>
              <a:rPr lang="pt-BR" sz="6000" b="1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cm</a:t>
            </a:r>
            <a:r>
              <a:rPr lang="pt-BR" sz="6000" b="1" baseline="30000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2</a:t>
            </a: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S1"/>
          <p:cNvSpPr/>
          <p:nvPr/>
        </p:nvSpPr>
        <p:spPr>
          <a:xfrm>
            <a:off x="1100978" y="5505742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 </a:t>
            </a:r>
            <a:r>
              <a:rPr lang="pt-BR" sz="6000" b="1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cm</a:t>
            </a:r>
            <a:r>
              <a:rPr lang="pt-BR" sz="6000" b="1" baseline="30000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2</a:t>
            </a: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41696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5506025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42083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546533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" action="ppaction://noaction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19937" y="1395732"/>
            <a:ext cx="64724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37 cm</a:t>
            </a:r>
            <a:r>
              <a:rPr kumimoji="0" lang="pt-BR" sz="4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2</a:t>
            </a:r>
            <a:r>
              <a:rPr kumimoji="0" lang="pt-BR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 + 25 cm</a:t>
            </a:r>
            <a:r>
              <a:rPr kumimoji="0" lang="pt-BR" sz="4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2</a:t>
            </a:r>
            <a:r>
              <a:rPr kumimoji="0" lang="pt-BR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=</a:t>
            </a:r>
            <a:r>
              <a:rPr kumimoji="0" lang="pt-BR" sz="4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  <p:bldP spid="8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0634" t="13594" b="21337"/>
          <a:stretch>
            <a:fillRect/>
          </a:stretch>
        </p:blipFill>
        <p:spPr>
          <a:xfrm>
            <a:off x="33596" y="83130"/>
            <a:ext cx="12158404" cy="66783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6" y="-194252"/>
            <a:ext cx="10338837" cy="4468377"/>
          </a:xfrm>
          <a:prstGeom prst="rect">
            <a:avLst/>
          </a:prstGeom>
        </p:spPr>
      </p:pic>
      <p:sp>
        <p:nvSpPr>
          <p:cNvPr id="5" name="Đ"/>
          <p:cNvSpPr/>
          <p:nvPr/>
        </p:nvSpPr>
        <p:spPr>
          <a:xfrm>
            <a:off x="6642909" y="43492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lang="en-US" sz="6000" b="1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38 cm</a:t>
            </a:r>
            <a:r>
              <a:rPr lang="en-US" sz="6000" b="1" baseline="30000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2</a:t>
            </a:r>
            <a:r>
              <a:rPr lang="en-US" sz="6000" b="1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 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3"/>
          <p:cNvSpPr/>
          <p:nvPr/>
        </p:nvSpPr>
        <p:spPr>
          <a:xfrm>
            <a:off x="1208002" y="43492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A. </a:t>
            </a:r>
            <a:r>
              <a:rPr lang="en-US" sz="6000" b="1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18 cm</a:t>
            </a:r>
            <a:r>
              <a:rPr lang="en-US" sz="6000" b="1" baseline="30000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2</a:t>
            </a:r>
            <a:r>
              <a:rPr lang="en-US" sz="6000" b="1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 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2"/>
          <p:cNvSpPr/>
          <p:nvPr/>
        </p:nvSpPr>
        <p:spPr>
          <a:xfrm>
            <a:off x="1208002" y="55811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lang="en-US" sz="6000" b="1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48 cm</a:t>
            </a:r>
            <a:r>
              <a:rPr lang="en-US" sz="6000" b="1" baseline="30000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2</a:t>
            </a:r>
            <a:r>
              <a:rPr lang="en-US" sz="6000" b="1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 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S1"/>
          <p:cNvSpPr/>
          <p:nvPr/>
        </p:nvSpPr>
        <p:spPr>
          <a:xfrm>
            <a:off x="6642909" y="5555371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lang="en-US" sz="6000" b="1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28 cm</a:t>
            </a:r>
            <a:r>
              <a:rPr lang="en-US" sz="6000" b="1" baseline="30000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2</a:t>
            </a:r>
            <a:r>
              <a:rPr lang="en-US" sz="6000" b="1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 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110" y="424470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761" y="5581116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761" y="428340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110" y="5540425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" action="ppaction://noaction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05226" y="1546109"/>
            <a:ext cx="50257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50 cm</a:t>
            </a:r>
            <a:r>
              <a:rPr kumimoji="0" lang="en-US" sz="4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2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 – 12 cm</a:t>
            </a:r>
            <a:r>
              <a:rPr kumimoji="0" lang="en-US" sz="4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2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  =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  <p:bldP spid="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0634" t="13594" b="21337"/>
          <a:stretch>
            <a:fillRect/>
          </a:stretch>
        </p:blipFill>
        <p:spPr>
          <a:xfrm>
            <a:off x="116723" y="0"/>
            <a:ext cx="11958554" cy="67610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6" y="-194252"/>
            <a:ext cx="10338837" cy="4468377"/>
          </a:xfrm>
          <a:prstGeom prst="rect">
            <a:avLst/>
          </a:prstGeom>
        </p:spPr>
      </p:pic>
      <p:sp>
        <p:nvSpPr>
          <p:cNvPr id="5" name="Đ"/>
          <p:cNvSpPr/>
          <p:nvPr/>
        </p:nvSpPr>
        <p:spPr>
          <a:xfrm>
            <a:off x="1058716" y="5625450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60 </a:t>
            </a:r>
            <a:r>
              <a:rPr lang="pl-PL" sz="6000" b="1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cm</a:t>
            </a:r>
            <a:r>
              <a:rPr lang="pl-PL" sz="6000" b="1" baseline="30000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2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3"/>
          <p:cNvSpPr/>
          <p:nvPr/>
        </p:nvSpPr>
        <p:spPr>
          <a:xfrm>
            <a:off x="6451361" y="5625450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80 </a:t>
            </a:r>
            <a:r>
              <a:rPr lang="pl-PL" sz="6000" b="1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cm</a:t>
            </a:r>
            <a:r>
              <a:rPr lang="pl-PL" sz="6000" b="1" baseline="30000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2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2"/>
          <p:cNvSpPr/>
          <p:nvPr/>
        </p:nvSpPr>
        <p:spPr>
          <a:xfrm>
            <a:off x="6487759" y="4112212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70 </a:t>
            </a:r>
            <a:r>
              <a:rPr lang="pl-PL" sz="6000" b="1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cm</a:t>
            </a:r>
            <a:r>
              <a:rPr lang="pl-PL" sz="6000" b="1" baseline="30000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2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S1"/>
          <p:cNvSpPr/>
          <p:nvPr/>
        </p:nvSpPr>
        <p:spPr>
          <a:xfrm>
            <a:off x="1095114" y="4112212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50 </a:t>
            </a:r>
            <a:r>
              <a:rPr lang="pl-PL" sz="6000" b="1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cm</a:t>
            </a:r>
            <a:r>
              <a:rPr lang="pl-PL" sz="6000" b="1" baseline="30000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2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917" y="5520938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518" y="4112212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120" y="5559638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15" y="4071521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" action="ppaction://noaction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988484" y="1326770"/>
            <a:ext cx="6511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l-PL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15 cm</a:t>
            </a:r>
            <a:r>
              <a:rPr kumimoji="0" lang="pl-PL" sz="72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2</a:t>
            </a:r>
            <a:r>
              <a:rPr kumimoji="0" lang="pl-PL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 x 4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=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  <p:bldP spid="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pic>
        <p:nvPicPr>
          <p:cNvPr id="17" name="图片 16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3176905"/>
            <a:ext cx="6092825" cy="3681095"/>
          </a:xfrm>
          <a:prstGeom prst="rect">
            <a:avLst/>
          </a:prstGeom>
        </p:spPr>
      </p:pic>
      <p:pic>
        <p:nvPicPr>
          <p:cNvPr id="8" name="图片 7" descr="E:\PPT\PPT\外\8月15号绿色黑板卡通风课件PPT模板\图片1.png图片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004779" y="2056954"/>
            <a:ext cx="5615948" cy="482155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302" y="3944099"/>
            <a:ext cx="1450224" cy="867424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421" y="373415"/>
            <a:ext cx="2211528" cy="225834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550" y="726220"/>
            <a:ext cx="1756303" cy="175630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9568" y="529485"/>
            <a:ext cx="6084650" cy="360072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FDA17290-7D00-4AAA-9D35-0FA8CD82F709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\uFFFD\\{DE0F863E-401D-48B5-A7BF-F23061D5388F}&quot;,&quot;C:\\scorm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RÒ CHƠI KHỈ LEO NÚI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E56AEDF-7591-4235-8AB5-E9094B003BD0}:2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35D4F81-4A9B-4FF1-BD8D-4C5DE05E2072}:27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8DE94A0-39C4-474F-88D0-84ACA03F8FEA}:27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1E8A69-867B-4F4B-8FE3-5E5EBE5A361E}:27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DE3A20A-A545-4FDA-BDE1-0A789ECB8453}:28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76</Words>
  <Application>Microsoft Office PowerPoint</Application>
  <PresentationFormat>Widescreen</PresentationFormat>
  <Paragraphs>17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TRÒ CHƠI KHỈ LEO NÚI</dc:title>
  <dc:creator>FPT</dc:creator>
  <cp:lastModifiedBy>Thương Phạm</cp:lastModifiedBy>
  <cp:revision>7</cp:revision>
  <dcterms:created xsi:type="dcterms:W3CDTF">2023-11-07T03:15:03Z</dcterms:created>
  <dcterms:modified xsi:type="dcterms:W3CDTF">2026-02-06T15:09:16Z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28C1D6776FC9467C9C1214B90293DABC_11</vt:lpwstr>
  </property>
  <property fmtid="{D5CDD505-2E9C-101B-9397-08002B2CF9AE}" pid="3" name="KSOProductBuildVer">
    <vt:lpwstr>1033-12.2.0.13266</vt:lpwstr>
  </property>
</Properties>
</file>