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327" r:id="rId2"/>
    <p:sldId id="408" r:id="rId3"/>
    <p:sldId id="437" r:id="rId4"/>
    <p:sldId id="438" r:id="rId5"/>
    <p:sldId id="439" r:id="rId6"/>
    <p:sldId id="340" r:id="rId7"/>
  </p:sldIdLst>
  <p:sldSz cx="16276638" cy="9144000"/>
  <p:notesSz cx="6858000" cy="9144000"/>
  <p:custDataLst>
    <p:tags r:id="rId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0066"/>
    <a:srgbClr val="FF3399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42" d="100"/>
          <a:sy n="42" d="100"/>
        </p:scale>
        <p:origin x="924" y="44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6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37934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14: HỌC NGHỀ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590800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nghề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5483038" y="1258669"/>
            <a:ext cx="51860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14: HỌC NGHỀ (T3)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08919" y="3861376"/>
            <a:ext cx="13966284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Xin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bác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nhận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vào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tiết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mục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“Phi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ngựa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đánh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đàn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”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!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Thế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biết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phi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ngựa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?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Dạ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chưa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.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Nhưng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rất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thích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sẽ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học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được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ạ.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Tốt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!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Bây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giờ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cầm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chổi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kia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theo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bác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Việc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trước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tiên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là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quét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chuồng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ngựa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và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làm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quen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với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con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ngựa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này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bạn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biểu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diễn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đấy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.</a:t>
            </a:r>
          </a:p>
          <a:p>
            <a:pPr marL="571500" indent="-571500" algn="just">
              <a:buFontTx/>
              <a:buChar char="-"/>
            </a:pP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Công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việc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của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diễn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viên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phi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ngựa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đánh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đàn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bắt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đầu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thế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đấy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,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cháu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ạ.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Cái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tháp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cao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nào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bắt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đầu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xây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cũng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từ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mặt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đất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 </a:t>
            </a:r>
            <a:r>
              <a:rPr lang="en-US" sz="3600" b="1" i="1" dirty="0" err="1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lên</a:t>
            </a:r>
            <a:r>
              <a:rPr lang="en-US" sz="3600" b="1" i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itchFamily="18" charset="0"/>
              </a:rPr>
              <a:t>…</a:t>
            </a:r>
            <a:endParaRPr lang="en-US" sz="3600" i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421877" y="1793368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21877" y="2603599"/>
            <a:ext cx="13966284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2.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gạch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ngang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8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508919" y="4191000"/>
            <a:ext cx="137922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3800" b="1" dirty="0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Dấu gạch ngang trong bài Học nghề dùng để đánh dấu lời nói của </a:t>
            </a:r>
            <a:r>
              <a:rPr lang="nl-NL" sz="3800" b="1">
                <a:solidFill>
                  <a:srgbClr val="FF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nhân vật.</a:t>
            </a:r>
            <a:endParaRPr lang="en-US" sz="3800" b="1" dirty="0">
              <a:solidFill>
                <a:srgbClr val="FF0066"/>
              </a:solidFill>
            </a:endParaRPr>
          </a:p>
        </p:txBody>
      </p: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483038" y="1258669"/>
            <a:ext cx="51860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14: HỌC NGHỀ (T3)</a:t>
            </a: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481316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99319" y="2167116"/>
            <a:ext cx="13966284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Bài 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nl-NL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những lời đối thoại có trong câu chuyện </a:t>
            </a:r>
            <a:r>
              <a:rPr lang="nl-NL" sz="38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bác học không ngừng học</a:t>
            </a:r>
            <a:r>
              <a:rPr lang="nl-NL" sz="3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Tìm dấu câu thích hợp để đánh dấu lời đối thoại của nhân vật?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899319" y="4253305"/>
            <a:ext cx="14575884" cy="41857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 BÁC HỌC KHÔNG NGỪNG HỌC</a:t>
            </a:r>
          </a:p>
          <a:p>
            <a:pPr algn="just"/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lừng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uyn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vẫn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thấy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cha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miệt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đọc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khuya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con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uyn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Cha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đêm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nghiên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cứu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mệt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Đác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uyn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thản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nghĩa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ngừng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r"/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Theo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3200" b="1" i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5483038" y="1258669"/>
            <a:ext cx="51860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14: HỌC NGHỀ (T3)</a:t>
            </a:r>
          </a:p>
        </p:txBody>
      </p:sp>
    </p:spTree>
    <p:extLst>
      <p:ext uri="{BB962C8B-B14F-4D97-AF65-F5344CB8AC3E}">
        <p14:creationId xmlns:p14="http://schemas.microsoft.com/office/powerpoint/2010/main" val="3450005395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661319" y="1761292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823119" y="2670512"/>
            <a:ext cx="14652084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54075" algn="just"/>
            <a:r>
              <a:rPr lang="en-US" sz="38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sz="38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nl-NL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</a:t>
            </a:r>
            <a:r>
              <a:rPr lang="nl-NL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lời đối thoại có trong câu chuyện </a:t>
            </a:r>
            <a:r>
              <a:rPr lang="nl-NL" sz="3800" b="1" i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 bác học không </a:t>
            </a:r>
            <a:r>
              <a:rPr lang="nl-NL" sz="3800" b="1" i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ngừng học</a:t>
            </a:r>
            <a:r>
              <a:rPr lang="nl-NL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indent="854075" algn="just"/>
            <a:r>
              <a:rPr lang="en-US" sz="3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Cha đã là bác học rồi, còn phải ngày đêm nghiên cứu làm gì cho mệt?</a:t>
            </a:r>
          </a:p>
          <a:p>
            <a:pPr indent="854075" algn="just"/>
            <a:r>
              <a:rPr lang="en-US" sz="3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Bác học không có nghĩa là ngừng học.</a:t>
            </a:r>
            <a:endParaRPr lang="nl-NL" sz="3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54075" algn="just"/>
            <a:endParaRPr lang="nl-NL" sz="3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854075" algn="just"/>
            <a:r>
              <a:rPr lang="nl-NL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</a:t>
            </a:r>
            <a:r>
              <a:rPr lang="nl-NL" sz="38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 câu thích hợp để đánh dấu lời đối thoại của </a:t>
            </a:r>
            <a:r>
              <a:rPr lang="nl-NL" sz="38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nhân vật:</a:t>
            </a:r>
          </a:p>
          <a:p>
            <a:pPr indent="854075" algn="just"/>
            <a:r>
              <a:rPr lang="en-US" sz="3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“Cha đã là bác học rồi, còn phải ngày đêm nghiên cứu làm gì cho mệt?”</a:t>
            </a:r>
          </a:p>
          <a:p>
            <a:pPr indent="854075" algn="just"/>
            <a:r>
              <a:rPr lang="nl-NL" sz="3800" b="1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sz="3800" b="1" i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rPr>
              <a:t>Bác học không có nghĩa là ngừng học.”</a:t>
            </a:r>
            <a:endParaRPr lang="nl-NL" sz="3800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Rectangle 95"/>
          <p:cNvSpPr>
            <a:spLocks noChangeArrowheads="1"/>
          </p:cNvSpPr>
          <p:nvPr/>
        </p:nvSpPr>
        <p:spPr bwMode="auto">
          <a:xfrm>
            <a:off x="5483038" y="1258669"/>
            <a:ext cx="518603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GB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14: HỌC NGHỀ (T3)</a:t>
            </a:r>
          </a:p>
        </p:txBody>
      </p:sp>
    </p:spTree>
    <p:extLst>
      <p:ext uri="{BB962C8B-B14F-4D97-AF65-F5344CB8AC3E}">
        <p14:creationId xmlns:p14="http://schemas.microsoft.com/office/powerpoint/2010/main" val="925128249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9635</TotalTime>
  <Words>498</Words>
  <Application>Microsoft Office PowerPoint</Application>
  <PresentationFormat>Custom</PresentationFormat>
  <Paragraphs>44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Thương Phạm</cp:lastModifiedBy>
  <cp:revision>1046</cp:revision>
  <dcterms:created xsi:type="dcterms:W3CDTF">2008-09-09T22:52:10Z</dcterms:created>
  <dcterms:modified xsi:type="dcterms:W3CDTF">2026-02-25T07:46:31Z</dcterms:modified>
</cp:coreProperties>
</file>