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60" r:id="rId4"/>
    <p:sldId id="267" r:id="rId5"/>
    <p:sldId id="262" r:id="rId6"/>
    <p:sldId id="263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FF04E-3B2D-4347-8DB8-D5E10B50DC3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217EE-91EC-4446-A9E8-DF021250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B8007-F28A-4C3E-A48D-DDE012D815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9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01423-D198-4896-B996-AF6CD71AA325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58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28DD1-89CB-4A9B-8160-1008CEEB8C29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09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A9502-423E-4957-ACD4-EFEAFA456813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BA3F-51CF-473C-BBC7-9F80CB3FD932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24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9DFC9-E0D6-4E70-95EC-EE956DA6257B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5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0E17-1536-48C6-87E3-A861F0C00F04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59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0A47B-B3AA-4408-B89E-78641CC5715A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04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FA65-B14B-4883-88C7-F7A3A55E9A2F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9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E4F5-A3A4-4A0F-A638-D990D725B4CA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60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9C05A-73D7-488D-87AE-9FA1D515BA90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5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90DF4-68DF-4AAF-98F9-EB3836BAB8B4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09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64759-E7CE-4A8C-955C-20DA2A50E45F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45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3257768"/>
            <a:ext cx="8186058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4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16: A LÔ, TỚ ĐÂY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2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670668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58460" y="116385"/>
            <a:ext cx="5306261" cy="860138"/>
            <a:chOff x="4539228" y="210532"/>
            <a:chExt cx="6964467" cy="114830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4467" cy="1148307"/>
              <a:chOff x="4539228" y="210532"/>
              <a:chExt cx="6964467" cy="114830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4467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96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623026" cy="615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97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83674" y="953332"/>
            <a:ext cx="3367575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16: A LÔ, TỚ ĐÂY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1531" y="1514684"/>
            <a:ext cx="1011090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46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HĐ 1: </a:t>
            </a:r>
            <a:r>
              <a:rPr lang="vi-VN" sz="2846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 ngữ nào dưới đây chỉ thái độ lịch sự trong giao tiếp?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14020" y="1998791"/>
            <a:ext cx="784963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16258" y="2519124"/>
            <a:ext cx="2358381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Oval 24"/>
          <p:cNvSpPr/>
          <p:nvPr/>
        </p:nvSpPr>
        <p:spPr>
          <a:xfrm>
            <a:off x="3694922" y="2554356"/>
            <a:ext cx="2370422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Oval 25"/>
          <p:cNvSpPr/>
          <p:nvPr/>
        </p:nvSpPr>
        <p:spPr>
          <a:xfrm>
            <a:off x="6466114" y="2529064"/>
            <a:ext cx="2335551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Cáu</a:t>
            </a:r>
            <a:r>
              <a:rPr lang="en-US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Oval 26"/>
          <p:cNvSpPr/>
          <p:nvPr/>
        </p:nvSpPr>
        <p:spPr>
          <a:xfrm>
            <a:off x="9246922" y="2519124"/>
            <a:ext cx="2291064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Oval 27"/>
          <p:cNvSpPr/>
          <p:nvPr/>
        </p:nvSpPr>
        <p:spPr>
          <a:xfrm>
            <a:off x="1679510" y="4653427"/>
            <a:ext cx="2313991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Oval 28"/>
          <p:cNvSpPr/>
          <p:nvPr/>
        </p:nvSpPr>
        <p:spPr>
          <a:xfrm>
            <a:off x="5067518" y="4653427"/>
            <a:ext cx="2266104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Oval 29"/>
          <p:cNvSpPr/>
          <p:nvPr/>
        </p:nvSpPr>
        <p:spPr>
          <a:xfrm>
            <a:off x="8322906" y="4653427"/>
            <a:ext cx="2201195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49" y="3321080"/>
            <a:ext cx="1099598" cy="92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13" y="3363898"/>
            <a:ext cx="1050493" cy="8815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34" y="3433047"/>
            <a:ext cx="1099598" cy="924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941" y="3342489"/>
            <a:ext cx="1050493" cy="8815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06" y="5597749"/>
            <a:ext cx="1099598" cy="9243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97" y="5495113"/>
            <a:ext cx="1099598" cy="9243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682" y="5495113"/>
            <a:ext cx="1099598" cy="9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841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58460" y="116385"/>
            <a:ext cx="5306261" cy="860138"/>
            <a:chOff x="4539228" y="210532"/>
            <a:chExt cx="6964467" cy="114830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4467" cy="1148307"/>
              <a:chOff x="4539228" y="210532"/>
              <a:chExt cx="6964467" cy="114830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4467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96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623026" cy="615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97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83674" y="953332"/>
            <a:ext cx="3367575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16: A LÔ, TỚ ĐÂY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1531" y="1514684"/>
            <a:ext cx="1011090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HĐ 2: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vừa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14020" y="1998791"/>
            <a:ext cx="784963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21531" y="2546376"/>
            <a:ext cx="1132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33274" y="2546376"/>
            <a:ext cx="5051887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Lan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lễ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3274" y="3348808"/>
            <a:ext cx="5051887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Hùng</a:t>
            </a:r>
            <a:r>
              <a:rPr kumimoji="0" lang="en-US" sz="2846" b="1" i="0" u="none" strike="noStrike" kern="1200" cap="none" spc="0" normalizeH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tâm sự rất cởi mở</a:t>
            </a:r>
            <a:r>
              <a:rPr lang="en-US" sz="2846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3527" y="4076596"/>
            <a:ext cx="9408907" cy="9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Mỗi</a:t>
            </a:r>
            <a:r>
              <a:rPr kumimoji="0" lang="en-US" sz="2846" b="1" i="0" u="none" strike="noStrike" kern="1200" cap="none" spc="0" normalizeH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khi làm việc chung Hoà luôn có thái độ cáu gắt với bạn trong nhóm</a:t>
            </a:r>
            <a:r>
              <a:rPr lang="en-US" sz="2846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796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58460" y="116385"/>
            <a:ext cx="5306261" cy="860138"/>
            <a:chOff x="4539228" y="210532"/>
            <a:chExt cx="6964467" cy="114830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4467" cy="1148307"/>
              <a:chOff x="4539228" y="210532"/>
              <a:chExt cx="6964467" cy="114830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4467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96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623026" cy="615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97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4383674" y="953332"/>
            <a:ext cx="3367575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16: A LÔ, TỚ ĐÂY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1531" y="1514684"/>
            <a:ext cx="1011090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HĐ 3: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Xếp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14020" y="1998791"/>
            <a:ext cx="784963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2562792" y="2204865"/>
            <a:ext cx="7097596" cy="5506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562792" y="3063085"/>
            <a:ext cx="7097596" cy="550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62792" y="3825065"/>
            <a:ext cx="7097596" cy="8811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562792" y="4997701"/>
            <a:ext cx="7097596" cy="536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562792" y="5819165"/>
            <a:ext cx="7097596" cy="5367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Oval 3"/>
          <p:cNvSpPr/>
          <p:nvPr/>
        </p:nvSpPr>
        <p:spPr>
          <a:xfrm>
            <a:off x="89451" y="3468420"/>
            <a:ext cx="1331845" cy="984310"/>
          </a:xfrm>
          <a:prstGeom prst="ellipse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Oval 36"/>
          <p:cNvSpPr/>
          <p:nvPr/>
        </p:nvSpPr>
        <p:spPr>
          <a:xfrm>
            <a:off x="10764077" y="3295824"/>
            <a:ext cx="1331845" cy="984310"/>
          </a:xfrm>
          <a:prstGeom prst="ellipse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6" name="Straight Connector 5"/>
          <p:cNvCxnSpPr>
            <a:stCxn id="3" idx="3"/>
            <a:endCxn id="37" idx="2"/>
          </p:cNvCxnSpPr>
          <p:nvPr/>
        </p:nvCxnSpPr>
        <p:spPr>
          <a:xfrm>
            <a:off x="9660388" y="2480203"/>
            <a:ext cx="1103689" cy="1307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3" idx="1"/>
          </p:cNvCxnSpPr>
          <p:nvPr/>
        </p:nvCxnSpPr>
        <p:spPr>
          <a:xfrm flipH="1">
            <a:off x="1406502" y="3338423"/>
            <a:ext cx="1156290" cy="603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7" idx="2"/>
          </p:cNvCxnSpPr>
          <p:nvPr/>
        </p:nvCxnSpPr>
        <p:spPr>
          <a:xfrm flipV="1">
            <a:off x="9641484" y="3787979"/>
            <a:ext cx="1122593" cy="14780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" idx="6"/>
          </p:cNvCxnSpPr>
          <p:nvPr/>
        </p:nvCxnSpPr>
        <p:spPr>
          <a:xfrm flipH="1" flipV="1">
            <a:off x="1421296" y="3960575"/>
            <a:ext cx="1156291" cy="300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4" idx="6"/>
          </p:cNvCxnSpPr>
          <p:nvPr/>
        </p:nvCxnSpPr>
        <p:spPr>
          <a:xfrm flipH="1" flipV="1">
            <a:off x="1421296" y="3960575"/>
            <a:ext cx="1141497" cy="2213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3906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58460" y="116385"/>
            <a:ext cx="5306261" cy="860138"/>
            <a:chOff x="4539228" y="210532"/>
            <a:chExt cx="6964467" cy="114830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4467" cy="1148307"/>
              <a:chOff x="4539228" y="210532"/>
              <a:chExt cx="6964467" cy="114830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4467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96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623026" cy="615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97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4383674" y="953332"/>
            <a:ext cx="3367575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16: A LÔ, TỚ ĐÂY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22837" r="21344" b="12517"/>
          <a:stretch/>
        </p:blipFill>
        <p:spPr>
          <a:xfrm>
            <a:off x="5368250" y="2023143"/>
            <a:ext cx="6823750" cy="420037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21531" y="1514684"/>
            <a:ext cx="1011090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HĐ </a:t>
            </a:r>
            <a:r>
              <a:rPr lang="en-US" sz="2846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14020" y="1998791"/>
            <a:ext cx="784963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96833" y="4123330"/>
            <a:ext cx="3786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nữ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6833" y="2948855"/>
            <a:ext cx="4939748" cy="1022080"/>
            <a:chOff x="0" y="2936066"/>
            <a:chExt cx="4939748" cy="1022080"/>
          </a:xfrm>
        </p:grpSpPr>
        <p:sp>
          <p:nvSpPr>
            <p:cNvPr id="34" name="Rectangle 33"/>
            <p:cNvSpPr/>
            <p:nvPr/>
          </p:nvSpPr>
          <p:spPr>
            <a:xfrm>
              <a:off x="0" y="3496481"/>
              <a:ext cx="49397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488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nhỏ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dạo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công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viên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0" y="2936066"/>
              <a:ext cx="10140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488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M: 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96833" y="4860448"/>
            <a:ext cx="3786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 Nam vứt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rác bừa bãi.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261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5681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57238" y="2744070"/>
            <a:ext cx="11698515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9" b="0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XIN CHÂN THÀNH CẢM ƠN </a:t>
            </a:r>
          </a:p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9" b="0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QUÝ THẦY CÔ GIÁO VÀ CÁC EM</a:t>
            </a:r>
            <a:endParaRPr kumimoji="0" lang="en-US" sz="4269" b="0" i="0" u="none" strike="noStrike" kern="10" cap="none" spc="0" normalizeH="0" baseline="0" noProof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306</Words>
  <Application>Microsoft Office PowerPoint</Application>
  <PresentationFormat>Widescreen</PresentationFormat>
  <Paragraphs>45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Thương Phạm</cp:lastModifiedBy>
  <cp:revision>22</cp:revision>
  <dcterms:created xsi:type="dcterms:W3CDTF">2022-06-28T06:05:50Z</dcterms:created>
  <dcterms:modified xsi:type="dcterms:W3CDTF">2026-03-04T09:28:26Z</dcterms:modified>
</cp:coreProperties>
</file>