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7" r:id="rId2"/>
    <p:sldId id="408" r:id="rId3"/>
    <p:sldId id="438" r:id="rId4"/>
    <p:sldId id="440" r:id="rId5"/>
    <p:sldId id="340" r:id="rId6"/>
  </p:sldIdLst>
  <p:sldSz cx="16276638" cy="9144000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3399"/>
    <a:srgbClr val="FF0066"/>
    <a:srgbClr val="FF7C80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42" d="100"/>
          <a:sy n="42" d="100"/>
        </p:scale>
        <p:origin x="924" y="4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5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200643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18: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590800"/>
            <a:ext cx="139662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 trong các câu in đậm những từ ngữ có nghĩa giống nhau.</a:t>
            </a:r>
          </a:p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 cây im lặng quá. </a:t>
            </a:r>
            <a:r>
              <a:rPr lang="nl-NL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 tiếng lá rơi lúc này cũng có thể khiến người ta giật mình. Gió bắt đầu thổi rào rào.</a:t>
            </a:r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Phút yên tĩnh của rừng ban mai dần biến đi. </a:t>
            </a:r>
            <a:r>
              <a:rPr lang="nl-NL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 bốc hương hoa tràm thơm ngây ngất. Gió đưa mùi hương ngọt lan xa, phảng phất khắp rừng.</a:t>
            </a:r>
            <a:endParaRPr lang="en-US" sz="36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Thoắt cái, có một khoảng rừng nguyên sơ đã trở về lại vẻ tĩnh lặng.</a:t>
            </a: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5579216" y="1258669"/>
            <a:ext cx="49936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18: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(T3)</a:t>
            </a:r>
          </a:p>
        </p:txBody>
      </p:sp>
      <p:sp>
        <p:nvSpPr>
          <p:cNvPr id="3" name="Rectangle 2"/>
          <p:cNvSpPr/>
          <p:nvPr/>
        </p:nvSpPr>
        <p:spPr>
          <a:xfrm>
            <a:off x="2728119" y="6816239"/>
            <a:ext cx="118109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40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endParaRPr lang="en-US" sz="40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481316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167116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78598" y="4254996"/>
            <a:ext cx="1396628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vĩ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5579216" y="1249680"/>
            <a:ext cx="49936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18: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(T3)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204119" y="3104134"/>
            <a:ext cx="2253964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sừng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604419" y="3104134"/>
            <a:ext cx="1943100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699919" y="3091128"/>
            <a:ext cx="2133600" cy="54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ruộm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28"/>
          <p:cNvPicPr/>
          <p:nvPr/>
        </p:nvPicPr>
        <p:blipFill>
          <a:blip r:embed="rId2"/>
          <a:stretch>
            <a:fillRect/>
          </a:stretch>
        </p:blipFill>
        <p:spPr>
          <a:xfrm>
            <a:off x="8492061" y="3048000"/>
            <a:ext cx="6275659" cy="243840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1204119" y="7010400"/>
            <a:ext cx="14630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chịu khó-chăm chỉ;vàng rực-vàng ruộm;hùng vĩ- sừng sững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6" grpId="0" animBg="1"/>
      <p:bldP spid="27" grpId="0" animBg="1"/>
      <p:bldP spid="28" grpId="0" animBg="1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167116"/>
            <a:ext cx="142494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78597" y="2962632"/>
            <a:ext cx="1496552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478597" y="3886200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vẫy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dừa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lợn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5579216" y="1249680"/>
            <a:ext cx="49936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18: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(T3)</a:t>
            </a:r>
          </a:p>
        </p:txBody>
      </p:sp>
    </p:spTree>
    <p:extLst>
      <p:ext uri="{BB962C8B-B14F-4D97-AF65-F5344CB8AC3E}">
        <p14:creationId xmlns:p14="http://schemas.microsoft.com/office/powerpoint/2010/main" val="184159447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9555</TotalTime>
  <Words>358</Words>
  <Application>Microsoft Office PowerPoint</Application>
  <PresentationFormat>Custom</PresentationFormat>
  <Paragraphs>38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Thương Phạm</cp:lastModifiedBy>
  <cp:revision>1058</cp:revision>
  <dcterms:created xsi:type="dcterms:W3CDTF">2008-09-09T22:52:10Z</dcterms:created>
  <dcterms:modified xsi:type="dcterms:W3CDTF">2026-02-25T07:57:49Z</dcterms:modified>
</cp:coreProperties>
</file>