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0" r:id="rId2"/>
    <p:sldId id="267" r:id="rId3"/>
    <p:sldId id="268" r:id="rId4"/>
  </p:sldIdLst>
  <p:sldSz cx="16276638" cy="9144000"/>
  <p:notesSz cx="6858000" cy="9144000"/>
  <p:defaultTextStyle>
    <a:defPPr>
      <a:defRPr lang="en-US"/>
    </a:defPPr>
    <a:lvl1pPr marL="0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996" y="5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AD414-D6F3-486F-A1DA-6B4B823CC23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FEC4D-91C0-4F65-9111-46E34593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5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B8007-F28A-4C3E-A48D-DDE012D815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4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0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061" indent="0" algn="ctr">
              <a:buNone/>
              <a:defRPr/>
            </a:lvl2pPr>
            <a:lvl3pPr marL="1436120" indent="0" algn="ctr">
              <a:buNone/>
              <a:defRPr/>
            </a:lvl3pPr>
            <a:lvl4pPr marL="2154181" indent="0" algn="ctr">
              <a:buNone/>
              <a:defRPr/>
            </a:lvl4pPr>
            <a:lvl5pPr marL="2872240" indent="0" algn="ctr">
              <a:buNone/>
              <a:defRPr/>
            </a:lvl5pPr>
            <a:lvl6pPr marL="3590301" indent="0" algn="ctr">
              <a:buNone/>
              <a:defRPr/>
            </a:lvl6pPr>
            <a:lvl7pPr marL="4308360" indent="0" algn="ctr">
              <a:buNone/>
              <a:defRPr/>
            </a:lvl7pPr>
            <a:lvl8pPr marL="5026422" indent="0" algn="ctr">
              <a:buNone/>
              <a:defRPr/>
            </a:lvl8pPr>
            <a:lvl9pPr marL="574448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0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4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6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1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061" indent="0">
              <a:buNone/>
              <a:defRPr sz="2800"/>
            </a:lvl2pPr>
            <a:lvl3pPr marL="1436120" indent="0">
              <a:buNone/>
              <a:defRPr sz="2500"/>
            </a:lvl3pPr>
            <a:lvl4pPr marL="2154181" indent="0">
              <a:buNone/>
              <a:defRPr sz="2200"/>
            </a:lvl4pPr>
            <a:lvl5pPr marL="2872240" indent="0">
              <a:buNone/>
              <a:defRPr sz="2200"/>
            </a:lvl5pPr>
            <a:lvl6pPr marL="3590301" indent="0">
              <a:buNone/>
              <a:defRPr sz="2200"/>
            </a:lvl6pPr>
            <a:lvl7pPr marL="4308360" indent="0">
              <a:buNone/>
              <a:defRPr sz="2200"/>
            </a:lvl7pPr>
            <a:lvl8pPr marL="5026422" indent="0">
              <a:buNone/>
              <a:defRPr sz="2200"/>
            </a:lvl8pPr>
            <a:lvl9pPr marL="5744481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5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4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4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3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061" indent="0">
              <a:buNone/>
              <a:defRPr sz="3100" b="1"/>
            </a:lvl2pPr>
            <a:lvl3pPr marL="1436120" indent="0">
              <a:buNone/>
              <a:defRPr sz="2800" b="1"/>
            </a:lvl3pPr>
            <a:lvl4pPr marL="2154181" indent="0">
              <a:buNone/>
              <a:defRPr sz="2500" b="1"/>
            </a:lvl4pPr>
            <a:lvl5pPr marL="2872240" indent="0">
              <a:buNone/>
              <a:defRPr sz="2500" b="1"/>
            </a:lvl5pPr>
            <a:lvl6pPr marL="3590301" indent="0">
              <a:buNone/>
              <a:defRPr sz="2500" b="1"/>
            </a:lvl6pPr>
            <a:lvl7pPr marL="4308360" indent="0">
              <a:buNone/>
              <a:defRPr sz="2500" b="1"/>
            </a:lvl7pPr>
            <a:lvl8pPr marL="5026422" indent="0">
              <a:buNone/>
              <a:defRPr sz="2500" b="1"/>
            </a:lvl8pPr>
            <a:lvl9pPr marL="5744481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061" indent="0">
              <a:buNone/>
              <a:defRPr sz="3100" b="1"/>
            </a:lvl2pPr>
            <a:lvl3pPr marL="1436120" indent="0">
              <a:buNone/>
              <a:defRPr sz="2800" b="1"/>
            </a:lvl3pPr>
            <a:lvl4pPr marL="2154181" indent="0">
              <a:buNone/>
              <a:defRPr sz="2500" b="1"/>
            </a:lvl4pPr>
            <a:lvl5pPr marL="2872240" indent="0">
              <a:buNone/>
              <a:defRPr sz="2500" b="1"/>
            </a:lvl5pPr>
            <a:lvl6pPr marL="3590301" indent="0">
              <a:buNone/>
              <a:defRPr sz="2500" b="1"/>
            </a:lvl6pPr>
            <a:lvl7pPr marL="4308360" indent="0">
              <a:buNone/>
              <a:defRPr sz="2500" b="1"/>
            </a:lvl7pPr>
            <a:lvl8pPr marL="5026422" indent="0">
              <a:buNone/>
              <a:defRPr sz="2500" b="1"/>
            </a:lvl8pPr>
            <a:lvl9pPr marL="5744481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6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9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70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70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061" indent="0">
              <a:buNone/>
              <a:defRPr sz="1900"/>
            </a:lvl2pPr>
            <a:lvl3pPr marL="1436120" indent="0">
              <a:buNone/>
              <a:defRPr sz="1600"/>
            </a:lvl3pPr>
            <a:lvl4pPr marL="2154181" indent="0">
              <a:buNone/>
              <a:defRPr sz="1400"/>
            </a:lvl4pPr>
            <a:lvl5pPr marL="2872240" indent="0">
              <a:buNone/>
              <a:defRPr sz="1400"/>
            </a:lvl5pPr>
            <a:lvl6pPr marL="3590301" indent="0">
              <a:buNone/>
              <a:defRPr sz="1400"/>
            </a:lvl6pPr>
            <a:lvl7pPr marL="4308360" indent="0">
              <a:buNone/>
              <a:defRPr sz="1400"/>
            </a:lvl7pPr>
            <a:lvl8pPr marL="5026422" indent="0">
              <a:buNone/>
              <a:defRPr sz="1400"/>
            </a:lvl8pPr>
            <a:lvl9pPr marL="574448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9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6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6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061" indent="0">
              <a:buNone/>
              <a:defRPr sz="4400"/>
            </a:lvl2pPr>
            <a:lvl3pPr marL="1436120" indent="0">
              <a:buNone/>
              <a:defRPr sz="3800"/>
            </a:lvl3pPr>
            <a:lvl4pPr marL="2154181" indent="0">
              <a:buNone/>
              <a:defRPr sz="3100"/>
            </a:lvl4pPr>
            <a:lvl5pPr marL="2872240" indent="0">
              <a:buNone/>
              <a:defRPr sz="3100"/>
            </a:lvl5pPr>
            <a:lvl6pPr marL="3590301" indent="0">
              <a:buNone/>
              <a:defRPr sz="3100"/>
            </a:lvl6pPr>
            <a:lvl7pPr marL="4308360" indent="0">
              <a:buNone/>
              <a:defRPr sz="3100"/>
            </a:lvl7pPr>
            <a:lvl8pPr marL="5026422" indent="0">
              <a:buNone/>
              <a:defRPr sz="3100"/>
            </a:lvl8pPr>
            <a:lvl9pPr marL="5744481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6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061" indent="0">
              <a:buNone/>
              <a:defRPr sz="1900"/>
            </a:lvl2pPr>
            <a:lvl3pPr marL="1436120" indent="0">
              <a:buNone/>
              <a:defRPr sz="1600"/>
            </a:lvl3pPr>
            <a:lvl4pPr marL="2154181" indent="0">
              <a:buNone/>
              <a:defRPr sz="1400"/>
            </a:lvl4pPr>
            <a:lvl5pPr marL="2872240" indent="0">
              <a:buNone/>
              <a:defRPr sz="1400"/>
            </a:lvl5pPr>
            <a:lvl6pPr marL="3590301" indent="0">
              <a:buNone/>
              <a:defRPr sz="1400"/>
            </a:lvl6pPr>
            <a:lvl7pPr marL="4308360" indent="0">
              <a:buNone/>
              <a:defRPr sz="1400"/>
            </a:lvl7pPr>
            <a:lvl8pPr marL="5026422" indent="0">
              <a:buNone/>
              <a:defRPr sz="1400"/>
            </a:lvl8pPr>
            <a:lvl9pPr marL="574448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3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6" y="8326439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6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061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12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4181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224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7875" indent="-537875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190" indent="-447436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4504" indent="-358583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1670" indent="-35858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0422" indent="-358583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49330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7391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5452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3511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06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12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418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224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030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0836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6422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448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5" y="155180"/>
            <a:ext cx="7013458" cy="1116669"/>
            <a:chOff x="4539228" y="210532"/>
            <a:chExt cx="6895118" cy="111808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8" cy="1118087"/>
              <a:chOff x="4539228" y="210532"/>
              <a:chExt cx="6895118" cy="111808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8" cy="64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5" y="2033255"/>
            <a:ext cx="12193809" cy="646331"/>
            <a:chOff x="1508918" y="1888664"/>
            <a:chExt cx="11097737" cy="1084435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97737" cy="1084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       NGÀY ĐẸP NHẤT CỦA EM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4" y="-138482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4" y="13725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22031" y="1340534"/>
            <a:ext cx="8984200" cy="6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NGÀY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 THẾ NÀO LÀ ĐẸP? (T1,2)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8140" y="4914381"/>
            <a:ext cx="5387193" cy="954206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r>
              <a:rPr lang="en-US" sz="5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kể chuyện</a:t>
            </a:r>
            <a:endParaRPr lang="en-US" sz="5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gay the nao la de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75333" y="2684664"/>
            <a:ext cx="9682618" cy="61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673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52727" y="1050447"/>
            <a:ext cx="14122806" cy="676253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4" y="-138482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4" y="13725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52727" y="318140"/>
            <a:ext cx="12193809" cy="646331"/>
            <a:chOff x="1508918" y="1888664"/>
            <a:chExt cx="11097737" cy="1084435"/>
          </a:xfrm>
        </p:grpSpPr>
        <p:sp>
          <p:nvSpPr>
            <p:cNvPr id="23" name="Rectangle 22"/>
            <p:cNvSpPr/>
            <p:nvPr/>
          </p:nvSpPr>
          <p:spPr>
            <a:xfrm>
              <a:off x="1508918" y="1888664"/>
              <a:ext cx="11097737" cy="1084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       NGÀY ĐẸP NHẤT CỦA EM 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8" t="32332" r="29003" b="10576"/>
          <a:stretch/>
        </p:blipFill>
        <p:spPr>
          <a:xfrm>
            <a:off x="307975" y="1726700"/>
            <a:ext cx="15632174" cy="717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52877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4" y="394242"/>
            <a:ext cx="14920253" cy="874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8760"/>
            <a:ext cx="15617823" cy="1580731"/>
          </a:xfrm>
          <a:prstGeom prst="rect">
            <a:avLst/>
          </a:prstGeom>
        </p:spPr>
        <p:txBody>
          <a:bodyPr wrap="none" lIns="122018" tIns="61009" rIns="122018" bIns="6100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4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75</Words>
  <Application>Microsoft Office PowerPoint</Application>
  <PresentationFormat>Custom</PresentationFormat>
  <Paragraphs>10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Thương Phạm</cp:lastModifiedBy>
  <cp:revision>27</cp:revision>
  <dcterms:created xsi:type="dcterms:W3CDTF">2022-06-27T10:38:08Z</dcterms:created>
  <dcterms:modified xsi:type="dcterms:W3CDTF">2026-02-25T07:50:04Z</dcterms:modified>
</cp:coreProperties>
</file>