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9" r:id="rId2"/>
    <p:sldId id="260" r:id="rId3"/>
    <p:sldId id="261" r:id="rId4"/>
    <p:sldId id="262" r:id="rId5"/>
    <p:sldId id="263" r:id="rId6"/>
    <p:sldId id="278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56" d="100"/>
          <a:sy n="56" d="100"/>
        </p:scale>
        <p:origin x="96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BAF4E6E-8298-4DEC-8FAF-4BBDF159D7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BAF4E6E-8298-4DEC-8FAF-4BBDF159D7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BAF4E6E-8298-4DEC-8FAF-4BBDF159D7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.png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.png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5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7.png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5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5.png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4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5.png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4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8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rectangle&#10;&#10;Description automatically generated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23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29" y="1231305"/>
            <a:ext cx="12243010" cy="46548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1287"/>
            <a:ext cx="12192000" cy="4226700"/>
          </a:xfrm>
          <a:prstGeom prst="rect">
            <a:avLst/>
          </a:prstGeom>
        </p:spPr>
      </p:pic>
      <p:pic>
        <p:nvPicPr>
          <p:cNvPr id="9" name="Picture 8" descr="A close up of a leaf&#10;&#10;Description automatically generated with medium confidence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4435"/>
            <a:ext cx="12846047" cy="2803572"/>
          </a:xfrm>
          <a:prstGeom prst="rect">
            <a:avLst/>
          </a:prstGeom>
        </p:spPr>
      </p:pic>
      <p:pic>
        <p:nvPicPr>
          <p:cNvPr id="11" name="Picture 10" descr="Icon&#10;&#10;Description automatically generated with medium confidence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99" y="4927528"/>
            <a:ext cx="1018496" cy="1666634"/>
          </a:xfrm>
          <a:prstGeom prst="rect">
            <a:avLst/>
          </a:prstGeom>
        </p:spPr>
      </p:pic>
      <p:pic>
        <p:nvPicPr>
          <p:cNvPr id="13" name="Picture 12" descr="Icon&#10;&#10;Description automatically generated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294" y="4253948"/>
            <a:ext cx="934477" cy="1516615"/>
          </a:xfrm>
          <a:prstGeom prst="rect">
            <a:avLst/>
          </a:prstGeom>
        </p:spPr>
      </p:pic>
      <p:pic>
        <p:nvPicPr>
          <p:cNvPr id="15" name="Picture 14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188" y="5319628"/>
            <a:ext cx="910295" cy="1418365"/>
          </a:xfrm>
          <a:prstGeom prst="rect">
            <a:avLst/>
          </a:prstGeom>
        </p:spPr>
      </p:pic>
      <p:pic>
        <p:nvPicPr>
          <p:cNvPr id="17" name="Picture 16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997" y="4539412"/>
            <a:ext cx="634779" cy="1036809"/>
          </a:xfrm>
          <a:prstGeom prst="rect">
            <a:avLst/>
          </a:prstGeom>
        </p:spPr>
      </p:pic>
      <p:pic>
        <p:nvPicPr>
          <p:cNvPr id="21" name="Picture 20" descr="A picture containing icon&#10;&#10;Description automatically generated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305" y="5133628"/>
            <a:ext cx="725970" cy="1273870"/>
          </a:xfrm>
          <a:prstGeom prst="rect">
            <a:avLst/>
          </a:prstGeom>
        </p:spPr>
      </p:pic>
      <p:pic>
        <p:nvPicPr>
          <p:cNvPr id="23" name="Picture 22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3696" y="3839877"/>
            <a:ext cx="665416" cy="1036810"/>
          </a:xfrm>
          <a:prstGeom prst="rect">
            <a:avLst/>
          </a:prstGeom>
        </p:spPr>
      </p:pic>
      <p:pic>
        <p:nvPicPr>
          <p:cNvPr id="25" name="Picture 24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822" y="5228932"/>
            <a:ext cx="634779" cy="1036809"/>
          </a:xfrm>
          <a:prstGeom prst="rect">
            <a:avLst/>
          </a:prstGeom>
        </p:spPr>
      </p:pic>
      <p:pic>
        <p:nvPicPr>
          <p:cNvPr id="36" name="Picture 35" descr="Icon&#10;&#10;Description automatically generate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918" y="334849"/>
            <a:ext cx="9976209" cy="6447756"/>
          </a:xfrm>
          <a:prstGeom prst="rect">
            <a:avLst/>
          </a:prstGeom>
        </p:spPr>
      </p:pic>
      <p:pic>
        <p:nvPicPr>
          <p:cNvPr id="6" name="Picture 5" descr="A picture containing text, doll, vector graphics&#10;&#10;Description automatically generated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81" y="2604052"/>
            <a:ext cx="2473034" cy="43106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864053" y="2313722"/>
            <a:ext cx="7035394" cy="209720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6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rectangle&#10;&#10;Description automatically generated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23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29" y="1231305"/>
            <a:ext cx="12243010" cy="46548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1287"/>
            <a:ext cx="12192000" cy="4226700"/>
          </a:xfrm>
          <a:prstGeom prst="rect">
            <a:avLst/>
          </a:prstGeom>
        </p:spPr>
      </p:pic>
      <p:pic>
        <p:nvPicPr>
          <p:cNvPr id="9" name="Picture 8" descr="A close up of a leaf&#10;&#10;Description automatically generated with medium confidence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4435"/>
            <a:ext cx="12846047" cy="2803572"/>
          </a:xfrm>
          <a:prstGeom prst="rect">
            <a:avLst/>
          </a:prstGeom>
        </p:spPr>
      </p:pic>
      <p:pic>
        <p:nvPicPr>
          <p:cNvPr id="11" name="Picture 10" descr="Icon&#10;&#10;Description automatically generated with medium confidence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99" y="4927528"/>
            <a:ext cx="1018496" cy="1666634"/>
          </a:xfrm>
          <a:prstGeom prst="rect">
            <a:avLst/>
          </a:prstGeom>
        </p:spPr>
      </p:pic>
      <p:pic>
        <p:nvPicPr>
          <p:cNvPr id="13" name="Picture 12" descr="Icon&#10;&#10;Description automatically generated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294" y="4253948"/>
            <a:ext cx="934477" cy="1516615"/>
          </a:xfrm>
          <a:prstGeom prst="rect">
            <a:avLst/>
          </a:prstGeom>
        </p:spPr>
      </p:pic>
      <p:pic>
        <p:nvPicPr>
          <p:cNvPr id="15" name="Picture 14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188" y="5319628"/>
            <a:ext cx="910295" cy="1418365"/>
          </a:xfrm>
          <a:prstGeom prst="rect">
            <a:avLst/>
          </a:prstGeom>
        </p:spPr>
      </p:pic>
      <p:pic>
        <p:nvPicPr>
          <p:cNvPr id="17" name="Picture 16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997" y="4539412"/>
            <a:ext cx="634779" cy="1036809"/>
          </a:xfrm>
          <a:prstGeom prst="rect">
            <a:avLst/>
          </a:prstGeom>
        </p:spPr>
      </p:pic>
      <p:pic>
        <p:nvPicPr>
          <p:cNvPr id="21" name="Picture 20" descr="A picture containing icon&#10;&#10;Description automatically generated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305" y="5133628"/>
            <a:ext cx="725970" cy="1273870"/>
          </a:xfrm>
          <a:prstGeom prst="rect">
            <a:avLst/>
          </a:prstGeom>
        </p:spPr>
      </p:pic>
      <p:pic>
        <p:nvPicPr>
          <p:cNvPr id="23" name="Picture 22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3696" y="3839877"/>
            <a:ext cx="665416" cy="1036810"/>
          </a:xfrm>
          <a:prstGeom prst="rect">
            <a:avLst/>
          </a:prstGeom>
        </p:spPr>
      </p:pic>
      <p:pic>
        <p:nvPicPr>
          <p:cNvPr id="25" name="Picture 24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822" y="5228932"/>
            <a:ext cx="634779" cy="1036809"/>
          </a:xfrm>
          <a:prstGeom prst="rect">
            <a:avLst/>
          </a:prstGeom>
        </p:spPr>
      </p:pic>
      <p:pic>
        <p:nvPicPr>
          <p:cNvPr id="24" name="Picture 23" descr="Shape, rectangle&#10;&#10;Description automatically generate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821" y="334877"/>
            <a:ext cx="4237947" cy="1472019"/>
          </a:xfrm>
          <a:prstGeom prst="rect">
            <a:avLst/>
          </a:prstGeom>
        </p:spPr>
      </p:pic>
      <p:pic>
        <p:nvPicPr>
          <p:cNvPr id="30" name="Picture 29" descr="A picture containing text&#10;&#10;Description automatically generated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016" y="-121645"/>
            <a:ext cx="5089022" cy="736074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244001" y="649385"/>
            <a:ext cx="44709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Hi,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Mirei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</p:txBody>
      </p:sp>
      <p:pic>
        <p:nvPicPr>
          <p:cNvPr id="36" name="Picture 35" descr="Icon&#10;&#10;Description automatically generated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32" y="2183443"/>
            <a:ext cx="5784958" cy="424863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649895" y="3340138"/>
            <a:ext cx="40043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chân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mình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thử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thách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ngày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hôm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nay </a:t>
            </a:r>
            <a:r>
              <a:rPr kumimoji="0" lang="en-US" sz="35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nhé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rectangle&#10;&#10;Description automatically generate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2" y="0"/>
            <a:ext cx="12192000" cy="12523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29" y="1231305"/>
            <a:ext cx="12243010" cy="46548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1287"/>
            <a:ext cx="12192000" cy="4226700"/>
          </a:xfrm>
          <a:prstGeom prst="rect">
            <a:avLst/>
          </a:prstGeom>
        </p:spPr>
      </p:pic>
      <p:pic>
        <p:nvPicPr>
          <p:cNvPr id="9" name="Picture 8" descr="A close up of a leaf&#10;&#10;Description automatically generated with medium confidence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4435"/>
            <a:ext cx="12846047" cy="2803572"/>
          </a:xfrm>
          <a:prstGeom prst="rect">
            <a:avLst/>
          </a:prstGeom>
        </p:spPr>
      </p:pic>
      <p:pic>
        <p:nvPicPr>
          <p:cNvPr id="11" name="Picture 10" descr="Icon&#10;&#10;Description automatically generated with medium confidence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99" y="4927528"/>
            <a:ext cx="1018496" cy="1666634"/>
          </a:xfrm>
          <a:prstGeom prst="rect">
            <a:avLst/>
          </a:prstGeom>
        </p:spPr>
      </p:pic>
      <p:pic>
        <p:nvPicPr>
          <p:cNvPr id="13" name="Picture 12" descr="Icon&#10;&#10;Description automatically generated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294" y="4253948"/>
            <a:ext cx="934477" cy="1516615"/>
          </a:xfrm>
          <a:prstGeom prst="rect">
            <a:avLst/>
          </a:prstGeom>
        </p:spPr>
      </p:pic>
      <p:pic>
        <p:nvPicPr>
          <p:cNvPr id="15" name="Picture 14" descr="Icon&#10;&#10;Description automatically generated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188" y="5319628"/>
            <a:ext cx="910295" cy="1418365"/>
          </a:xfrm>
          <a:prstGeom prst="rect">
            <a:avLst/>
          </a:prstGeom>
        </p:spPr>
      </p:pic>
      <p:pic>
        <p:nvPicPr>
          <p:cNvPr id="17" name="Picture 16" descr="A picture containing text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997" y="4539412"/>
            <a:ext cx="634779" cy="1036809"/>
          </a:xfrm>
          <a:prstGeom prst="rect">
            <a:avLst/>
          </a:prstGeom>
        </p:spPr>
      </p:pic>
      <p:pic>
        <p:nvPicPr>
          <p:cNvPr id="21" name="Picture 20" descr="A picture containing icon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305" y="5133628"/>
            <a:ext cx="725970" cy="1273870"/>
          </a:xfrm>
          <a:prstGeom prst="rect">
            <a:avLst/>
          </a:prstGeom>
        </p:spPr>
      </p:pic>
      <p:pic>
        <p:nvPicPr>
          <p:cNvPr id="23" name="Picture 22" descr="Icon&#10;&#10;Description automatically generated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3696" y="3839877"/>
            <a:ext cx="665416" cy="1036810"/>
          </a:xfrm>
          <a:prstGeom prst="rect">
            <a:avLst/>
          </a:prstGeom>
        </p:spPr>
      </p:pic>
      <p:pic>
        <p:nvPicPr>
          <p:cNvPr id="25" name="Picture 24" descr="A picture containing text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822" y="5228932"/>
            <a:ext cx="634779" cy="1036809"/>
          </a:xfrm>
          <a:prstGeom prst="rect">
            <a:avLst/>
          </a:prstGeom>
        </p:spPr>
      </p:pic>
      <p:pic>
        <p:nvPicPr>
          <p:cNvPr id="14" name="Picture 13" descr="A picture containing text, mirror, seat&#10;&#10;Description automatically generated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982" y="2074369"/>
            <a:ext cx="4753507" cy="3531015"/>
          </a:xfrm>
          <a:prstGeom prst="rect">
            <a:avLst/>
          </a:prstGeom>
        </p:spPr>
      </p:pic>
      <p:pic>
        <p:nvPicPr>
          <p:cNvPr id="24" name="Picture 23" descr="Shape, rectangle&#10;&#10;Description automatically generate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596" y="5502384"/>
            <a:ext cx="4237947" cy="1472019"/>
          </a:xfrm>
          <a:prstGeom prst="rect">
            <a:avLst/>
          </a:prstGeom>
        </p:spPr>
      </p:pic>
      <p:pic>
        <p:nvPicPr>
          <p:cNvPr id="30" name="Picture 29" descr="A picture containing text&#10;&#10;Description automatically generated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595" y="2346227"/>
            <a:ext cx="2441250" cy="3531016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670152" y="2512478"/>
            <a:ext cx="447090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AI NHANH HƠN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883980" y="5942729"/>
            <a:ext cx="18540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Mirei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744254" y="-69029"/>
            <a:ext cx="4932091" cy="156680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rectangle&#10;&#10;Description automatically generated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2" y="0"/>
            <a:ext cx="12192000" cy="12523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29" y="1231305"/>
            <a:ext cx="12243010" cy="46548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1287"/>
            <a:ext cx="12192000" cy="4226700"/>
          </a:xfrm>
          <a:prstGeom prst="rect">
            <a:avLst/>
          </a:prstGeom>
        </p:spPr>
      </p:pic>
      <p:pic>
        <p:nvPicPr>
          <p:cNvPr id="9" name="Picture 8" descr="A close up of a leaf&#10;&#10;Description automatically generated with medium confidence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4435"/>
            <a:ext cx="12846047" cy="2803572"/>
          </a:xfrm>
          <a:prstGeom prst="rect">
            <a:avLst/>
          </a:prstGeom>
        </p:spPr>
      </p:pic>
      <p:pic>
        <p:nvPicPr>
          <p:cNvPr id="11" name="Picture 10" descr="Icon&#10;&#10;Description automatically generated with medium confidence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99" y="4927528"/>
            <a:ext cx="1018496" cy="1666634"/>
          </a:xfrm>
          <a:prstGeom prst="rect">
            <a:avLst/>
          </a:prstGeom>
        </p:spPr>
      </p:pic>
      <p:pic>
        <p:nvPicPr>
          <p:cNvPr id="13" name="Picture 12" descr="Icon&#10;&#10;Description automatically generated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294" y="4253948"/>
            <a:ext cx="934477" cy="1516615"/>
          </a:xfrm>
          <a:prstGeom prst="rect">
            <a:avLst/>
          </a:prstGeom>
        </p:spPr>
      </p:pic>
      <p:pic>
        <p:nvPicPr>
          <p:cNvPr id="15" name="Picture 14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188" y="5319628"/>
            <a:ext cx="910295" cy="1418365"/>
          </a:xfrm>
          <a:prstGeom prst="rect">
            <a:avLst/>
          </a:prstGeom>
        </p:spPr>
      </p:pic>
      <p:pic>
        <p:nvPicPr>
          <p:cNvPr id="17" name="Picture 16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997" y="4539412"/>
            <a:ext cx="634779" cy="1036809"/>
          </a:xfrm>
          <a:prstGeom prst="rect">
            <a:avLst/>
          </a:prstGeom>
        </p:spPr>
      </p:pic>
      <p:pic>
        <p:nvPicPr>
          <p:cNvPr id="21" name="Picture 20" descr="A picture containing icon&#10;&#10;Description automatically generated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305" y="5133628"/>
            <a:ext cx="725970" cy="1273870"/>
          </a:xfrm>
          <a:prstGeom prst="rect">
            <a:avLst/>
          </a:prstGeom>
        </p:spPr>
      </p:pic>
      <p:pic>
        <p:nvPicPr>
          <p:cNvPr id="23" name="Picture 22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3696" y="3839877"/>
            <a:ext cx="665416" cy="1036810"/>
          </a:xfrm>
          <a:prstGeom prst="rect">
            <a:avLst/>
          </a:prstGeom>
        </p:spPr>
      </p:pic>
      <p:pic>
        <p:nvPicPr>
          <p:cNvPr id="25" name="Picture 24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822" y="5228932"/>
            <a:ext cx="634779" cy="1036809"/>
          </a:xfrm>
          <a:prstGeom prst="rect">
            <a:avLst/>
          </a:prstGeom>
        </p:spPr>
      </p:pic>
      <p:pic>
        <p:nvPicPr>
          <p:cNvPr id="14" name="Picture 13" descr="A picture containing text, mirror, seat&#10;&#10;Description automatically generate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850" y="0"/>
            <a:ext cx="5034289" cy="3531015"/>
          </a:xfrm>
          <a:prstGeom prst="rect">
            <a:avLst/>
          </a:prstGeom>
        </p:spPr>
      </p:pic>
      <p:pic>
        <p:nvPicPr>
          <p:cNvPr id="24" name="Picture 23" descr="Shape, rectangle&#10;&#10;Description automatically generated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946" y="5540484"/>
            <a:ext cx="4237947" cy="1472019"/>
          </a:xfrm>
          <a:prstGeom prst="rect">
            <a:avLst/>
          </a:prstGeom>
        </p:spPr>
      </p:pic>
      <p:pic>
        <p:nvPicPr>
          <p:cNvPr id="30" name="Picture 29" descr="A picture containing text&#10;&#10;Description automatically generated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670" y="2289077"/>
            <a:ext cx="2441250" cy="3531016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6124575" y="902753"/>
            <a:ext cx="49218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6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1 022 x 6 = ?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179380" y="5923679"/>
            <a:ext cx="18540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Mirei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!</a:t>
            </a:r>
          </a:p>
        </p:txBody>
      </p:sp>
      <p:pic>
        <p:nvPicPr>
          <p:cNvPr id="20" name="Picture 19" descr="Icon&#10;&#10;Description automatically generated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27" y="2783243"/>
            <a:ext cx="5301158" cy="38933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22341" y="4126048"/>
            <a:ext cx="5045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nl-NL" sz="5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Đáp án: 6 132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rectangle&#10;&#10;Description automatically generated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2" y="0"/>
            <a:ext cx="12192000" cy="12523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29" y="1231305"/>
            <a:ext cx="12243010" cy="46548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1287"/>
            <a:ext cx="12192000" cy="4226700"/>
          </a:xfrm>
          <a:prstGeom prst="rect">
            <a:avLst/>
          </a:prstGeom>
        </p:spPr>
      </p:pic>
      <p:pic>
        <p:nvPicPr>
          <p:cNvPr id="9" name="Picture 8" descr="A close up of a leaf&#10;&#10;Description automatically generated with medium confidence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4435"/>
            <a:ext cx="12846047" cy="2803572"/>
          </a:xfrm>
          <a:prstGeom prst="rect">
            <a:avLst/>
          </a:prstGeom>
        </p:spPr>
      </p:pic>
      <p:pic>
        <p:nvPicPr>
          <p:cNvPr id="11" name="Picture 10" descr="Icon&#10;&#10;Description automatically generated with medium confidence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99" y="4927528"/>
            <a:ext cx="1018496" cy="1666634"/>
          </a:xfrm>
          <a:prstGeom prst="rect">
            <a:avLst/>
          </a:prstGeom>
        </p:spPr>
      </p:pic>
      <p:pic>
        <p:nvPicPr>
          <p:cNvPr id="13" name="Picture 12" descr="Icon&#10;&#10;Description automatically generated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294" y="4253948"/>
            <a:ext cx="934477" cy="1516615"/>
          </a:xfrm>
          <a:prstGeom prst="rect">
            <a:avLst/>
          </a:prstGeom>
        </p:spPr>
      </p:pic>
      <p:pic>
        <p:nvPicPr>
          <p:cNvPr id="15" name="Picture 14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188" y="5319628"/>
            <a:ext cx="910295" cy="1418365"/>
          </a:xfrm>
          <a:prstGeom prst="rect">
            <a:avLst/>
          </a:prstGeom>
        </p:spPr>
      </p:pic>
      <p:pic>
        <p:nvPicPr>
          <p:cNvPr id="17" name="Picture 16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997" y="4539412"/>
            <a:ext cx="634779" cy="1036809"/>
          </a:xfrm>
          <a:prstGeom prst="rect">
            <a:avLst/>
          </a:prstGeom>
        </p:spPr>
      </p:pic>
      <p:pic>
        <p:nvPicPr>
          <p:cNvPr id="21" name="Picture 20" descr="A picture containing icon&#10;&#10;Description automatically generated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305" y="5133628"/>
            <a:ext cx="725970" cy="1273870"/>
          </a:xfrm>
          <a:prstGeom prst="rect">
            <a:avLst/>
          </a:prstGeom>
        </p:spPr>
      </p:pic>
      <p:pic>
        <p:nvPicPr>
          <p:cNvPr id="23" name="Picture 22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3696" y="3839877"/>
            <a:ext cx="665416" cy="1036810"/>
          </a:xfrm>
          <a:prstGeom prst="rect">
            <a:avLst/>
          </a:prstGeom>
        </p:spPr>
      </p:pic>
      <p:pic>
        <p:nvPicPr>
          <p:cNvPr id="25" name="Picture 24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822" y="5228932"/>
            <a:ext cx="634779" cy="1036809"/>
          </a:xfrm>
          <a:prstGeom prst="rect">
            <a:avLst/>
          </a:prstGeom>
        </p:spPr>
      </p:pic>
      <p:pic>
        <p:nvPicPr>
          <p:cNvPr id="14" name="Picture 13" descr="A picture containing text, mirror, seat&#10;&#10;Description automatically generate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850" y="0"/>
            <a:ext cx="5034289" cy="3531015"/>
          </a:xfrm>
          <a:prstGeom prst="rect">
            <a:avLst/>
          </a:prstGeom>
        </p:spPr>
      </p:pic>
      <p:pic>
        <p:nvPicPr>
          <p:cNvPr id="24" name="Picture 23" descr="Shape, rectangle&#10;&#10;Description automatically generated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946" y="5540484"/>
            <a:ext cx="4237947" cy="1472019"/>
          </a:xfrm>
          <a:prstGeom prst="rect">
            <a:avLst/>
          </a:prstGeom>
        </p:spPr>
      </p:pic>
      <p:pic>
        <p:nvPicPr>
          <p:cNvPr id="30" name="Picture 29" descr="A picture containing text&#10;&#10;Description automatically generated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670" y="2289077"/>
            <a:ext cx="2441250" cy="3531016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6124575" y="902753"/>
            <a:ext cx="49218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6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1225 x 3 = ?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179380" y="5923679"/>
            <a:ext cx="18540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Mirei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!</a:t>
            </a:r>
          </a:p>
        </p:txBody>
      </p:sp>
      <p:pic>
        <p:nvPicPr>
          <p:cNvPr id="20" name="Picture 19" descr="Icon&#10;&#10;Description automatically generated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27" y="2783243"/>
            <a:ext cx="5301158" cy="38933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22341" y="4126048"/>
            <a:ext cx="5045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nl-NL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Đáp án: 3 675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rectangle&#10;&#10;Description automatically generated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23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29" y="1231305"/>
            <a:ext cx="12243010" cy="46548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1287"/>
            <a:ext cx="12192000" cy="4226700"/>
          </a:xfrm>
          <a:prstGeom prst="rect">
            <a:avLst/>
          </a:prstGeom>
        </p:spPr>
      </p:pic>
      <p:pic>
        <p:nvPicPr>
          <p:cNvPr id="9" name="Picture 8" descr="A close up of a leaf&#10;&#10;Description automatically generated with medium confidence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4435"/>
            <a:ext cx="12846047" cy="2803572"/>
          </a:xfrm>
          <a:prstGeom prst="rect">
            <a:avLst/>
          </a:prstGeom>
        </p:spPr>
      </p:pic>
      <p:pic>
        <p:nvPicPr>
          <p:cNvPr id="11" name="Picture 10" descr="Icon&#10;&#10;Description automatically generated with medium confidence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99" y="4927528"/>
            <a:ext cx="1018496" cy="1666634"/>
          </a:xfrm>
          <a:prstGeom prst="rect">
            <a:avLst/>
          </a:prstGeom>
        </p:spPr>
      </p:pic>
      <p:pic>
        <p:nvPicPr>
          <p:cNvPr id="13" name="Picture 12" descr="Icon&#10;&#10;Description automatically generated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294" y="4253948"/>
            <a:ext cx="934477" cy="1516615"/>
          </a:xfrm>
          <a:prstGeom prst="rect">
            <a:avLst/>
          </a:prstGeom>
        </p:spPr>
      </p:pic>
      <p:pic>
        <p:nvPicPr>
          <p:cNvPr id="15" name="Picture 14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188" y="5319628"/>
            <a:ext cx="910295" cy="1418365"/>
          </a:xfrm>
          <a:prstGeom prst="rect">
            <a:avLst/>
          </a:prstGeom>
        </p:spPr>
      </p:pic>
      <p:pic>
        <p:nvPicPr>
          <p:cNvPr id="17" name="Picture 16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997" y="4539412"/>
            <a:ext cx="634779" cy="1036809"/>
          </a:xfrm>
          <a:prstGeom prst="rect">
            <a:avLst/>
          </a:prstGeom>
        </p:spPr>
      </p:pic>
      <p:pic>
        <p:nvPicPr>
          <p:cNvPr id="21" name="Picture 20" descr="A picture containing icon&#10;&#10;Description automatically generated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305" y="5133628"/>
            <a:ext cx="725970" cy="1273870"/>
          </a:xfrm>
          <a:prstGeom prst="rect">
            <a:avLst/>
          </a:prstGeom>
        </p:spPr>
      </p:pic>
      <p:pic>
        <p:nvPicPr>
          <p:cNvPr id="23" name="Picture 22" descr="Icon&#10;&#10;Description automatically generated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3696" y="3839877"/>
            <a:ext cx="665416" cy="1036810"/>
          </a:xfrm>
          <a:prstGeom prst="rect">
            <a:avLst/>
          </a:prstGeom>
        </p:spPr>
      </p:pic>
      <p:pic>
        <p:nvPicPr>
          <p:cNvPr id="25" name="Picture 24" descr="A picture containing text&#10;&#10;Description automatically generated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822" y="5228932"/>
            <a:ext cx="634779" cy="1036809"/>
          </a:xfrm>
          <a:prstGeom prst="rect">
            <a:avLst/>
          </a:prstGeom>
        </p:spPr>
      </p:pic>
      <p:pic>
        <p:nvPicPr>
          <p:cNvPr id="30" name="Picture 29" descr="A picture containing text&#10;&#10;Description automatically generate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222" y="1463141"/>
            <a:ext cx="3974612" cy="5748865"/>
          </a:xfrm>
          <a:prstGeom prst="rect">
            <a:avLst/>
          </a:prstGeom>
        </p:spPr>
      </p:pic>
      <p:pic>
        <p:nvPicPr>
          <p:cNvPr id="22" name="Picture 21" descr="Text&#10;&#10;Description automatically generated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696" y="149123"/>
            <a:ext cx="5194987" cy="253588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DF415997-823D-45ED-A3CF-170005885E9F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FFFD\\{DE0F863E-401D-48B5-A7BF-F23061D5388F}&quot;,&quot;C:\\scorm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TRÒ CHƠI AI SAI AI ĐÚ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0BD559A-77D7-4831-9C94-462B576033EF}:25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570704C-5192-46C4-A65E-FF00814EB6B1}:2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2F04409-BAFB-4ADF-A45C-A4E9495C83BC}:26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BFA84F5-D5D6-4167-9FF5-59363BBF464F}:26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BB0663C-0D5A-4007-9A39-245079A16A65}:26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39A79C9-9534-4F17-A3BD-2AA6B0D0952C}:27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56</Words>
  <Application>Microsoft Office PowerPoint</Application>
  <PresentationFormat>Widescreen</PresentationFormat>
  <Paragraphs>13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CHƠI AI SAI AI ĐÚNG</dc:title>
  <dc:creator>FPT</dc:creator>
  <cp:lastModifiedBy>Thương Phạm</cp:lastModifiedBy>
  <cp:revision>4</cp:revision>
  <dcterms:created xsi:type="dcterms:W3CDTF">2023-11-07T03:28:49Z</dcterms:created>
  <dcterms:modified xsi:type="dcterms:W3CDTF">2026-02-25T07:13:25Z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84E8A4E6FE7D4ADEBF2A508CD66B9C98_11</vt:lpwstr>
  </property>
  <property fmtid="{D5CDD505-2E9C-101B-9397-08002B2CF9AE}" pid="3" name="KSOProductBuildVer">
    <vt:lpwstr>1033-12.2.0.13266</vt:lpwstr>
  </property>
</Properties>
</file>