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8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 1" userDrawn="1">
  <p:cSld name="017 Title and text right 1">
    <p:bg>
      <p:bgPr>
        <a:solidFill>
          <a:srgbClr val="D2DFE6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24"/>
          <p:cNvGrpSpPr/>
          <p:nvPr userDrawn="1"/>
        </p:nvGrpSpPr>
        <p:grpSpPr>
          <a:xfrm flipH="1">
            <a:off x="26227" y="52523"/>
            <a:ext cx="12213796" cy="6869243"/>
            <a:chOff x="0" y="-4144"/>
            <a:chExt cx="12213796" cy="6869243"/>
          </a:xfrm>
        </p:grpSpPr>
        <p:sp>
          <p:nvSpPr>
            <p:cNvPr id="726" name="Google Shape;726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0" y="0"/>
                  </a:moveTo>
                  <a:lnTo>
                    <a:pt x="6295263" y="0"/>
                  </a:lnTo>
                  <a:lnTo>
                    <a:pt x="6295263" y="901256"/>
                  </a:lnTo>
                  <a:lnTo>
                    <a:pt x="6295263" y="6295263"/>
                  </a:lnTo>
                  <a:lnTo>
                    <a:pt x="0" y="6295263"/>
                  </a:lnTo>
                  <a:close/>
                </a:path>
              </a:pathLst>
            </a:custGeom>
            <a:solidFill>
              <a:srgbClr val="5EBE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1558718" y="1098384"/>
              <a:ext cx="2399753" cy="2399753"/>
            </a:xfrm>
            <a:custGeom>
              <a:avLst/>
              <a:gdLst/>
              <a:ahLst/>
              <a:cxnLst/>
              <a:rect l="l" t="t" r="r" b="b"/>
              <a:pathLst>
                <a:path w="2201608" h="2201608" extrusionOk="0">
                  <a:moveTo>
                    <a:pt x="1100804" y="0"/>
                  </a:moveTo>
                  <a:cubicBezTo>
                    <a:pt x="1708785" y="0"/>
                    <a:pt x="2201608" y="492824"/>
                    <a:pt x="2201608" y="1100804"/>
                  </a:cubicBezTo>
                  <a:cubicBezTo>
                    <a:pt x="2201608" y="1708785"/>
                    <a:pt x="1708785" y="2201609"/>
                    <a:pt x="1100804" y="2201609"/>
                  </a:cubicBezTo>
                  <a:cubicBezTo>
                    <a:pt x="492823" y="2201609"/>
                    <a:pt x="0" y="1708785"/>
                    <a:pt x="0" y="1100804"/>
                  </a:cubicBezTo>
                  <a:cubicBezTo>
                    <a:pt x="0" y="492824"/>
                    <a:pt x="492823" y="0"/>
                    <a:pt x="1100804" y="0"/>
                  </a:cubicBezTo>
                  <a:lnTo>
                    <a:pt x="1100804" y="0"/>
                  </a:lnTo>
                  <a:close/>
                  <a:moveTo>
                    <a:pt x="1100804" y="516064"/>
                  </a:moveTo>
                  <a:cubicBezTo>
                    <a:pt x="777907" y="516064"/>
                    <a:pt x="516064" y="777812"/>
                    <a:pt x="516064" y="1100804"/>
                  </a:cubicBezTo>
                  <a:cubicBezTo>
                    <a:pt x="516064" y="1423702"/>
                    <a:pt x="777811" y="1685544"/>
                    <a:pt x="1100804" y="1685544"/>
                  </a:cubicBezTo>
                  <a:cubicBezTo>
                    <a:pt x="1423702" y="1685544"/>
                    <a:pt x="1685449" y="1423797"/>
                    <a:pt x="1685449" y="1100804"/>
                  </a:cubicBezTo>
                  <a:cubicBezTo>
                    <a:pt x="1685544" y="777907"/>
                    <a:pt x="1423797" y="516064"/>
                    <a:pt x="1100804" y="516064"/>
                  </a:cubicBezTo>
                  <a:close/>
                </a:path>
              </a:pathLst>
            </a:custGeom>
            <a:solidFill>
              <a:srgbClr val="2C9D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0" y="5063776"/>
                  </a:moveTo>
                  <a:lnTo>
                    <a:pt x="5063776" y="0"/>
                  </a:lnTo>
                  <a:lnTo>
                    <a:pt x="6295263" y="0"/>
                  </a:lnTo>
                  <a:lnTo>
                    <a:pt x="0" y="6295263"/>
                  </a:lnTo>
                  <a:close/>
                </a:path>
              </a:pathLst>
            </a:custGeom>
            <a:solidFill>
              <a:srgbClr val="37A5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2174542" y="1714102"/>
              <a:ext cx="1784293" cy="1784189"/>
            </a:xfrm>
            <a:custGeom>
              <a:avLst/>
              <a:gdLst/>
              <a:ahLst/>
              <a:cxnLst/>
              <a:rect l="l" t="t" r="r" b="b"/>
              <a:pathLst>
                <a:path w="1636966" h="1636871" extrusionOk="0">
                  <a:moveTo>
                    <a:pt x="0" y="1497711"/>
                  </a:moveTo>
                  <a:lnTo>
                    <a:pt x="394240" y="1103471"/>
                  </a:lnTo>
                  <a:cubicBezTo>
                    <a:pt x="439674" y="1114806"/>
                    <a:pt x="487204" y="1120807"/>
                    <a:pt x="536162" y="1120807"/>
                  </a:cubicBezTo>
                  <a:cubicBezTo>
                    <a:pt x="859060" y="1120807"/>
                    <a:pt x="1120807" y="859060"/>
                    <a:pt x="1120807" y="536067"/>
                  </a:cubicBezTo>
                  <a:cubicBezTo>
                    <a:pt x="1120807" y="487109"/>
                    <a:pt x="1114806" y="439579"/>
                    <a:pt x="1103471" y="394240"/>
                  </a:cubicBezTo>
                  <a:lnTo>
                    <a:pt x="1497711" y="0"/>
                  </a:lnTo>
                  <a:cubicBezTo>
                    <a:pt x="1586389" y="158687"/>
                    <a:pt x="1636967" y="341471"/>
                    <a:pt x="1636967" y="536067"/>
                  </a:cubicBezTo>
                  <a:cubicBezTo>
                    <a:pt x="1636967" y="1144048"/>
                    <a:pt x="1144143" y="1636871"/>
                    <a:pt x="536162" y="1636871"/>
                  </a:cubicBezTo>
                  <a:cubicBezTo>
                    <a:pt x="341471" y="1636967"/>
                    <a:pt x="158687" y="1586389"/>
                    <a:pt x="0" y="1497711"/>
                  </a:cubicBezTo>
                  <a:close/>
                </a:path>
              </a:pathLst>
            </a:custGeom>
            <a:solidFill>
              <a:srgbClr val="1791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0" y="0"/>
              <a:ext cx="5920893" cy="6184290"/>
            </a:xfrm>
            <a:custGeom>
              <a:avLst/>
              <a:gdLst/>
              <a:ahLst/>
              <a:cxnLst/>
              <a:rect l="l" t="t" r="r" b="b"/>
              <a:pathLst>
                <a:path w="5432012" h="5673661" extrusionOk="0">
                  <a:moveTo>
                    <a:pt x="0" y="0"/>
                  </a:moveTo>
                  <a:lnTo>
                    <a:pt x="827723" y="0"/>
                  </a:lnTo>
                  <a:cubicBezTo>
                    <a:pt x="867156" y="112395"/>
                    <a:pt x="900875" y="226314"/>
                    <a:pt x="928116" y="342043"/>
                  </a:cubicBezTo>
                  <a:cubicBezTo>
                    <a:pt x="949071" y="431101"/>
                    <a:pt x="915448" y="519303"/>
                    <a:pt x="840391" y="571691"/>
                  </a:cubicBezTo>
                  <a:cubicBezTo>
                    <a:pt x="570643" y="760095"/>
                    <a:pt x="288608" y="921925"/>
                    <a:pt x="0" y="106956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149763" y="0"/>
                  </a:moveTo>
                  <a:lnTo>
                    <a:pt x="2383250" y="0"/>
                  </a:lnTo>
                  <a:cubicBezTo>
                    <a:pt x="2428970" y="140589"/>
                    <a:pt x="2444020" y="277368"/>
                    <a:pt x="2427446" y="410242"/>
                  </a:cubicBezTo>
                  <a:cubicBezTo>
                    <a:pt x="2416778" y="495967"/>
                    <a:pt x="2361343" y="563594"/>
                    <a:pt x="2279333" y="590931"/>
                  </a:cubicBezTo>
                  <a:cubicBezTo>
                    <a:pt x="2027206" y="674846"/>
                    <a:pt x="1762506" y="712280"/>
                    <a:pt x="1487424" y="711708"/>
                  </a:cubicBezTo>
                  <a:cubicBezTo>
                    <a:pt x="1399508" y="711518"/>
                    <a:pt x="1324356" y="662845"/>
                    <a:pt x="1288256" y="582644"/>
                  </a:cubicBezTo>
                  <a:cubicBezTo>
                    <a:pt x="1206437" y="401003"/>
                    <a:pt x="1159097" y="207264"/>
                    <a:pt x="1149763" y="0"/>
                  </a:cubicBezTo>
                  <a:lnTo>
                    <a:pt x="1149763" y="0"/>
                  </a:lnTo>
                  <a:close/>
                  <a:moveTo>
                    <a:pt x="2658618" y="0"/>
                  </a:moveTo>
                  <a:lnTo>
                    <a:pt x="3549777" y="0"/>
                  </a:lnTo>
                  <a:cubicBezTo>
                    <a:pt x="3662077" y="97155"/>
                    <a:pt x="3769709" y="197453"/>
                    <a:pt x="3872579" y="300895"/>
                  </a:cubicBezTo>
                  <a:cubicBezTo>
                    <a:pt x="3914870" y="343472"/>
                    <a:pt x="3936206" y="395192"/>
                    <a:pt x="3936206" y="455200"/>
                  </a:cubicBezTo>
                  <a:cubicBezTo>
                    <a:pt x="3936206" y="515207"/>
                    <a:pt x="3936206" y="575310"/>
                    <a:pt x="3936206" y="635318"/>
                  </a:cubicBezTo>
                  <a:cubicBezTo>
                    <a:pt x="3936206" y="745141"/>
                    <a:pt x="3856578" y="836771"/>
                    <a:pt x="3747897" y="852107"/>
                  </a:cubicBezTo>
                  <a:cubicBezTo>
                    <a:pt x="3505200" y="886397"/>
                    <a:pt x="3262503" y="887825"/>
                    <a:pt x="3019806" y="842296"/>
                  </a:cubicBezTo>
                  <a:cubicBezTo>
                    <a:pt x="2948273" y="828865"/>
                    <a:pt x="2892647" y="785717"/>
                    <a:pt x="2861786" y="719709"/>
                  </a:cubicBezTo>
                  <a:cubicBezTo>
                    <a:pt x="2765108" y="512540"/>
                    <a:pt x="2705005" y="264033"/>
                    <a:pt x="2658618" y="0"/>
                  </a:cubicBezTo>
                  <a:lnTo>
                    <a:pt x="2658618" y="0"/>
                  </a:lnTo>
                  <a:close/>
                  <a:moveTo>
                    <a:pt x="4270343" y="0"/>
                  </a:moveTo>
                  <a:lnTo>
                    <a:pt x="5432012" y="0"/>
                  </a:lnTo>
                  <a:lnTo>
                    <a:pt x="5357146" y="523780"/>
                  </a:lnTo>
                  <a:cubicBezTo>
                    <a:pt x="5345430" y="605504"/>
                    <a:pt x="5293614" y="669703"/>
                    <a:pt x="5216081" y="698278"/>
                  </a:cubicBezTo>
                  <a:cubicBezTo>
                    <a:pt x="4989671" y="781622"/>
                    <a:pt x="4761167" y="817150"/>
                    <a:pt x="4531424" y="821627"/>
                  </a:cubicBezTo>
                  <a:cubicBezTo>
                    <a:pt x="4424934" y="823722"/>
                    <a:pt x="4334161" y="751142"/>
                    <a:pt x="4312730" y="646843"/>
                  </a:cubicBezTo>
                  <a:cubicBezTo>
                    <a:pt x="4270058" y="439007"/>
                    <a:pt x="4248150" y="231077"/>
                    <a:pt x="4267010" y="23241"/>
                  </a:cubicBezTo>
                  <a:cubicBezTo>
                    <a:pt x="4267676" y="15335"/>
                    <a:pt x="4268820" y="7620"/>
                    <a:pt x="4270343" y="0"/>
                  </a:cubicBezTo>
                  <a:lnTo>
                    <a:pt x="4270343" y="0"/>
                  </a:lnTo>
                  <a:close/>
                  <a:moveTo>
                    <a:pt x="0" y="5673661"/>
                  </a:moveTo>
                  <a:lnTo>
                    <a:pt x="0" y="4243007"/>
                  </a:lnTo>
                  <a:cubicBezTo>
                    <a:pt x="210979" y="4031266"/>
                    <a:pt x="438817" y="3861816"/>
                    <a:pt x="691420" y="3754088"/>
                  </a:cubicBezTo>
                  <a:cubicBezTo>
                    <a:pt x="729710" y="3737801"/>
                    <a:pt x="766382" y="3732848"/>
                    <a:pt x="807625" y="3738658"/>
                  </a:cubicBezTo>
                  <a:cubicBezTo>
                    <a:pt x="990029" y="3764090"/>
                    <a:pt x="1159193" y="3823240"/>
                    <a:pt x="1309783" y="3929920"/>
                  </a:cubicBezTo>
                  <a:cubicBezTo>
                    <a:pt x="1407890" y="3999453"/>
                    <a:pt x="1431512" y="4135850"/>
                    <a:pt x="1362456" y="4234244"/>
                  </a:cubicBezTo>
                  <a:cubicBezTo>
                    <a:pt x="979361" y="4780026"/>
                    <a:pt x="516255" y="5247608"/>
                    <a:pt x="5906" y="5668899"/>
                  </a:cubicBezTo>
                  <a:cubicBezTo>
                    <a:pt x="4000" y="5670519"/>
                    <a:pt x="2000" y="5672042"/>
                    <a:pt x="0" y="5673661"/>
                  </a:cubicBezTo>
                  <a:lnTo>
                    <a:pt x="0" y="5673661"/>
                  </a:lnTo>
                  <a:close/>
                  <a:moveTo>
                    <a:pt x="0" y="4010216"/>
                  </a:moveTo>
                  <a:cubicBezTo>
                    <a:pt x="50673" y="4012121"/>
                    <a:pt x="100013" y="3995738"/>
                    <a:pt x="142304" y="3962114"/>
                  </a:cubicBezTo>
                  <a:cubicBezTo>
                    <a:pt x="582930" y="3611785"/>
                    <a:pt x="957644" y="3223260"/>
                    <a:pt x="1232249" y="2776728"/>
                  </a:cubicBezTo>
                  <a:cubicBezTo>
                    <a:pt x="1259967" y="2731675"/>
                    <a:pt x="1269873" y="2684431"/>
                    <a:pt x="1262634" y="2632043"/>
                  </a:cubicBezTo>
                  <a:cubicBezTo>
                    <a:pt x="1253300" y="2564416"/>
                    <a:pt x="1237869" y="2500313"/>
                    <a:pt x="1216057" y="2440210"/>
                  </a:cubicBezTo>
                  <a:cubicBezTo>
                    <a:pt x="1181576" y="2345246"/>
                    <a:pt x="1090327" y="2287429"/>
                    <a:pt x="989743" y="2296954"/>
                  </a:cubicBezTo>
                  <a:cubicBezTo>
                    <a:pt x="659797" y="2328005"/>
                    <a:pt x="329851" y="2399252"/>
                    <a:pt x="0" y="2481929"/>
                  </a:cubicBezTo>
                  <a:lnTo>
                    <a:pt x="0" y="4010216"/>
                  </a:lnTo>
                  <a:lnTo>
                    <a:pt x="0" y="4010216"/>
                  </a:lnTo>
                  <a:close/>
                  <a:moveTo>
                    <a:pt x="0" y="2365343"/>
                  </a:moveTo>
                  <a:cubicBezTo>
                    <a:pt x="457295" y="2246090"/>
                    <a:pt x="901541" y="2105882"/>
                    <a:pt x="1313593" y="1914049"/>
                  </a:cubicBezTo>
                  <a:cubicBezTo>
                    <a:pt x="1355312" y="1894618"/>
                    <a:pt x="1386078" y="1866805"/>
                    <a:pt x="1409510" y="1827276"/>
                  </a:cubicBezTo>
                  <a:cubicBezTo>
                    <a:pt x="1541526" y="1604582"/>
                    <a:pt x="1575626" y="1355122"/>
                    <a:pt x="1497902" y="1075277"/>
                  </a:cubicBezTo>
                  <a:cubicBezTo>
                    <a:pt x="1482757" y="1020699"/>
                    <a:pt x="1451610" y="978884"/>
                    <a:pt x="1403699" y="948690"/>
                  </a:cubicBezTo>
                  <a:cubicBezTo>
                    <a:pt x="1253300" y="854012"/>
                    <a:pt x="1097185" y="778097"/>
                    <a:pt x="932021" y="731520"/>
                  </a:cubicBezTo>
                  <a:cubicBezTo>
                    <a:pt x="871157" y="714375"/>
                    <a:pt x="812292" y="722471"/>
                    <a:pt x="758285" y="755523"/>
                  </a:cubicBezTo>
                  <a:cubicBezTo>
                    <a:pt x="491871" y="918591"/>
                    <a:pt x="243173" y="1124712"/>
                    <a:pt x="0" y="1344073"/>
                  </a:cubicBezTo>
                  <a:lnTo>
                    <a:pt x="0" y="2365343"/>
                  </a:lnTo>
                  <a:lnTo>
                    <a:pt x="0" y="2365343"/>
                  </a:lnTo>
                  <a:close/>
                  <a:moveTo>
                    <a:pt x="3155156" y="1122902"/>
                  </a:moveTo>
                  <a:cubicBezTo>
                    <a:pt x="3136964" y="1040702"/>
                    <a:pt x="3078480" y="979742"/>
                    <a:pt x="2997041" y="958406"/>
                  </a:cubicBezTo>
                  <a:cubicBezTo>
                    <a:pt x="2684145" y="876110"/>
                    <a:pt x="2367439" y="827246"/>
                    <a:pt x="2046161" y="819912"/>
                  </a:cubicBezTo>
                  <a:cubicBezTo>
                    <a:pt x="1953578" y="817817"/>
                    <a:pt x="1873377" y="870395"/>
                    <a:pt x="1838420" y="956120"/>
                  </a:cubicBezTo>
                  <a:cubicBezTo>
                    <a:pt x="1783747" y="1090136"/>
                    <a:pt x="1776222" y="1245013"/>
                    <a:pt x="1826609" y="1425321"/>
                  </a:cubicBezTo>
                  <a:cubicBezTo>
                    <a:pt x="1850612" y="1511332"/>
                    <a:pt x="1919573" y="1571339"/>
                    <a:pt x="2008061" y="1583341"/>
                  </a:cubicBezTo>
                  <a:cubicBezTo>
                    <a:pt x="2335149" y="1627727"/>
                    <a:pt x="2661285" y="1655636"/>
                    <a:pt x="2984754" y="1646301"/>
                  </a:cubicBezTo>
                  <a:cubicBezTo>
                    <a:pt x="3046000" y="1644491"/>
                    <a:pt x="3098102" y="1620774"/>
                    <a:pt x="3139631" y="1575626"/>
                  </a:cubicBezTo>
                  <a:cubicBezTo>
                    <a:pt x="3181064" y="1530477"/>
                    <a:pt x="3200400" y="1476566"/>
                    <a:pt x="3197066" y="1415415"/>
                  </a:cubicBezTo>
                  <a:cubicBezTo>
                    <a:pt x="3191637" y="1317117"/>
                    <a:pt x="3176588" y="1219772"/>
                    <a:pt x="3155156" y="1122902"/>
                  </a:cubicBezTo>
                  <a:lnTo>
                    <a:pt x="3155156" y="1122902"/>
                  </a:lnTo>
                  <a:close/>
                  <a:moveTo>
                    <a:pt x="1968913" y="2483453"/>
                  </a:moveTo>
                  <a:cubicBezTo>
                    <a:pt x="1920526" y="2429923"/>
                    <a:pt x="1855565" y="2404967"/>
                    <a:pt x="1783842" y="2412397"/>
                  </a:cubicBezTo>
                  <a:cubicBezTo>
                    <a:pt x="1712119" y="2419826"/>
                    <a:pt x="1653635" y="2457545"/>
                    <a:pt x="1617250" y="2519934"/>
                  </a:cubicBezTo>
                  <a:cubicBezTo>
                    <a:pt x="1475994" y="2762345"/>
                    <a:pt x="1365123" y="3032665"/>
                    <a:pt x="1288542" y="3334417"/>
                  </a:cubicBezTo>
                  <a:cubicBezTo>
                    <a:pt x="1274921" y="3388043"/>
                    <a:pt x="1280636" y="3438525"/>
                    <a:pt x="1305687" y="3487770"/>
                  </a:cubicBezTo>
                  <a:cubicBezTo>
                    <a:pt x="1394651" y="3662077"/>
                    <a:pt x="1547336" y="3776758"/>
                    <a:pt x="1751648" y="3843433"/>
                  </a:cubicBezTo>
                  <a:cubicBezTo>
                    <a:pt x="1824895" y="3867341"/>
                    <a:pt x="1899095" y="3853244"/>
                    <a:pt x="1958531" y="3804285"/>
                  </a:cubicBezTo>
                  <a:cubicBezTo>
                    <a:pt x="2144935" y="3650933"/>
                    <a:pt x="2270665" y="3457004"/>
                    <a:pt x="2362105" y="3240310"/>
                  </a:cubicBezTo>
                  <a:cubicBezTo>
                    <a:pt x="2387632" y="3179731"/>
                    <a:pt x="2385917" y="3117628"/>
                    <a:pt x="2356866" y="3058668"/>
                  </a:cubicBezTo>
                  <a:cubicBezTo>
                    <a:pt x="2247233" y="2835212"/>
                    <a:pt x="2116074" y="2646426"/>
                    <a:pt x="1968913" y="2483453"/>
                  </a:cubicBezTo>
                  <a:lnTo>
                    <a:pt x="1968913" y="2483453"/>
                  </a:lnTo>
                  <a:close/>
                  <a:moveTo>
                    <a:pt x="3384614" y="1981391"/>
                  </a:moveTo>
                  <a:cubicBezTo>
                    <a:pt x="3416618" y="2040350"/>
                    <a:pt x="3448717" y="2099405"/>
                    <a:pt x="3480721" y="2158365"/>
                  </a:cubicBezTo>
                  <a:cubicBezTo>
                    <a:pt x="3524345" y="2238566"/>
                    <a:pt x="3515201" y="2332196"/>
                    <a:pt x="3457004" y="2402491"/>
                  </a:cubicBezTo>
                  <a:cubicBezTo>
                    <a:pt x="3283458" y="2612041"/>
                    <a:pt x="3097530" y="2787682"/>
                    <a:pt x="2896362" y="2922175"/>
                  </a:cubicBezTo>
                  <a:cubicBezTo>
                    <a:pt x="2806541" y="2982182"/>
                    <a:pt x="2688812" y="2968657"/>
                    <a:pt x="2614898" y="2889790"/>
                  </a:cubicBezTo>
                  <a:cubicBezTo>
                    <a:pt x="2417826" y="2679383"/>
                    <a:pt x="2271427" y="2424684"/>
                    <a:pt x="2167414" y="2133124"/>
                  </a:cubicBezTo>
                  <a:cubicBezTo>
                    <a:pt x="2143601" y="2066354"/>
                    <a:pt x="2151698" y="1998631"/>
                    <a:pt x="2190655" y="1939385"/>
                  </a:cubicBezTo>
                  <a:cubicBezTo>
                    <a:pt x="2229612" y="1880140"/>
                    <a:pt x="2288477" y="1845755"/>
                    <a:pt x="2359152" y="1841087"/>
                  </a:cubicBezTo>
                  <a:cubicBezTo>
                    <a:pt x="2655189" y="1821561"/>
                    <a:pt x="2943606" y="1829181"/>
                    <a:pt x="3223070" y="1869091"/>
                  </a:cubicBezTo>
                  <a:cubicBezTo>
                    <a:pt x="3294031" y="1879283"/>
                    <a:pt x="3350514" y="1918621"/>
                    <a:pt x="3384614" y="1981391"/>
                  </a:cubicBezTo>
                  <a:lnTo>
                    <a:pt x="3384614" y="1981391"/>
                  </a:lnTo>
                  <a:close/>
                  <a:moveTo>
                    <a:pt x="4267867" y="998792"/>
                  </a:moveTo>
                  <a:cubicBezTo>
                    <a:pt x="4100798" y="1010317"/>
                    <a:pt x="3933635" y="1033463"/>
                    <a:pt x="3766566" y="1069372"/>
                  </a:cubicBezTo>
                  <a:cubicBezTo>
                    <a:pt x="3704939" y="1082612"/>
                    <a:pt x="3656838" y="1117092"/>
                    <a:pt x="3624548" y="1171289"/>
                  </a:cubicBezTo>
                  <a:cubicBezTo>
                    <a:pt x="3592259" y="1225487"/>
                    <a:pt x="3584734" y="1284161"/>
                    <a:pt x="3602355" y="1344644"/>
                  </a:cubicBezTo>
                  <a:cubicBezTo>
                    <a:pt x="3639693" y="1472851"/>
                    <a:pt x="3693509" y="1587151"/>
                    <a:pt x="3757994" y="1692497"/>
                  </a:cubicBezTo>
                  <a:cubicBezTo>
                    <a:pt x="3792379" y="1748600"/>
                    <a:pt x="3844004" y="1783461"/>
                    <a:pt x="3908965" y="1794224"/>
                  </a:cubicBezTo>
                  <a:cubicBezTo>
                    <a:pt x="3973925" y="1804988"/>
                    <a:pt x="4034028" y="1788605"/>
                    <a:pt x="4084606" y="1746599"/>
                  </a:cubicBezTo>
                  <a:cubicBezTo>
                    <a:pt x="4224338" y="1630394"/>
                    <a:pt x="4347972" y="1496473"/>
                    <a:pt x="4458462" y="1347978"/>
                  </a:cubicBezTo>
                  <a:cubicBezTo>
                    <a:pt x="4510659" y="1277779"/>
                    <a:pt x="4516946" y="1189101"/>
                    <a:pt x="4474940" y="1112330"/>
                  </a:cubicBezTo>
                  <a:cubicBezTo>
                    <a:pt x="4433126" y="1035463"/>
                    <a:pt x="4355116" y="992791"/>
                    <a:pt x="4267867" y="998792"/>
                  </a:cubicBezTo>
                  <a:close/>
                </a:path>
              </a:pathLst>
            </a:custGeom>
            <a:solidFill>
              <a:srgbClr val="279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99561" y="1098384"/>
              <a:ext cx="2125017" cy="2387813"/>
            </a:xfrm>
            <a:custGeom>
              <a:avLst/>
              <a:gdLst/>
              <a:ahLst/>
              <a:cxnLst/>
              <a:rect l="l" t="t" r="r" b="b"/>
              <a:pathLst>
                <a:path w="1949557" h="2190654" extrusionOk="0">
                  <a:moveTo>
                    <a:pt x="971645" y="0"/>
                  </a:moveTo>
                  <a:cubicBezTo>
                    <a:pt x="1211771" y="0"/>
                    <a:pt x="1433894" y="76962"/>
                    <a:pt x="1614773" y="207454"/>
                  </a:cubicBezTo>
                  <a:cubicBezTo>
                    <a:pt x="1626489" y="274034"/>
                    <a:pt x="1634681" y="340805"/>
                    <a:pt x="1638490" y="408051"/>
                  </a:cubicBezTo>
                  <a:cubicBezTo>
                    <a:pt x="1641824" y="469297"/>
                    <a:pt x="1622584" y="523208"/>
                    <a:pt x="1581055" y="568262"/>
                  </a:cubicBezTo>
                  <a:cubicBezTo>
                    <a:pt x="1539621" y="613410"/>
                    <a:pt x="1487519" y="637222"/>
                    <a:pt x="1426178" y="638937"/>
                  </a:cubicBezTo>
                  <a:cubicBezTo>
                    <a:pt x="1394936" y="639794"/>
                    <a:pt x="1363599" y="640366"/>
                    <a:pt x="1332357" y="640651"/>
                  </a:cubicBezTo>
                  <a:cubicBezTo>
                    <a:pt x="1233011" y="562642"/>
                    <a:pt x="1107757" y="516160"/>
                    <a:pt x="971645" y="516160"/>
                  </a:cubicBezTo>
                  <a:cubicBezTo>
                    <a:pt x="859346" y="516160"/>
                    <a:pt x="754475" y="547878"/>
                    <a:pt x="665321" y="602742"/>
                  </a:cubicBezTo>
                  <a:cubicBezTo>
                    <a:pt x="593407" y="594836"/>
                    <a:pt x="521494" y="585788"/>
                    <a:pt x="449485" y="576072"/>
                  </a:cubicBezTo>
                  <a:cubicBezTo>
                    <a:pt x="360997" y="564071"/>
                    <a:pt x="292036" y="504063"/>
                    <a:pt x="268034" y="418052"/>
                  </a:cubicBezTo>
                  <a:cubicBezTo>
                    <a:pt x="254603" y="369761"/>
                    <a:pt x="245269" y="323374"/>
                    <a:pt x="239839" y="278606"/>
                  </a:cubicBezTo>
                  <a:cubicBezTo>
                    <a:pt x="434435" y="105346"/>
                    <a:pt x="690753" y="0"/>
                    <a:pt x="971645" y="0"/>
                  </a:cubicBezTo>
                  <a:lnTo>
                    <a:pt x="971645" y="0"/>
                  </a:lnTo>
                  <a:close/>
                  <a:moveTo>
                    <a:pt x="816959" y="2190655"/>
                  </a:moveTo>
                  <a:cubicBezTo>
                    <a:pt x="462439" y="2140744"/>
                    <a:pt x="162115" y="1922050"/>
                    <a:pt x="0" y="1618298"/>
                  </a:cubicBezTo>
                  <a:cubicBezTo>
                    <a:pt x="18955" y="1582484"/>
                    <a:pt x="38576" y="1547241"/>
                    <a:pt x="58769" y="1512570"/>
                  </a:cubicBezTo>
                  <a:cubicBezTo>
                    <a:pt x="95059" y="1450277"/>
                    <a:pt x="153543" y="1412462"/>
                    <a:pt x="225361" y="1405033"/>
                  </a:cubicBezTo>
                  <a:cubicBezTo>
                    <a:pt x="297085" y="1397603"/>
                    <a:pt x="362140" y="1422559"/>
                    <a:pt x="410432" y="1476089"/>
                  </a:cubicBezTo>
                  <a:cubicBezTo>
                    <a:pt x="557498" y="1639062"/>
                    <a:pt x="688657" y="1827848"/>
                    <a:pt x="798481" y="2051209"/>
                  </a:cubicBezTo>
                  <a:cubicBezTo>
                    <a:pt x="820674" y="2096643"/>
                    <a:pt x="826865" y="2143792"/>
                    <a:pt x="816959" y="2190655"/>
                  </a:cubicBezTo>
                  <a:lnTo>
                    <a:pt x="816959" y="2190655"/>
                  </a:lnTo>
                  <a:close/>
                  <a:moveTo>
                    <a:pt x="1495997" y="841820"/>
                  </a:moveTo>
                  <a:cubicBezTo>
                    <a:pt x="1534668" y="919925"/>
                    <a:pt x="1556385" y="1007840"/>
                    <a:pt x="1556385" y="1100804"/>
                  </a:cubicBezTo>
                  <a:cubicBezTo>
                    <a:pt x="1556385" y="1423702"/>
                    <a:pt x="1294638" y="1685544"/>
                    <a:pt x="971740" y="1685544"/>
                  </a:cubicBezTo>
                  <a:cubicBezTo>
                    <a:pt x="944499" y="1685544"/>
                    <a:pt x="917734" y="1683639"/>
                    <a:pt x="891540" y="1680020"/>
                  </a:cubicBezTo>
                  <a:cubicBezTo>
                    <a:pt x="942022" y="1751457"/>
                    <a:pt x="996887" y="1818989"/>
                    <a:pt x="1056418" y="1882616"/>
                  </a:cubicBezTo>
                  <a:cubicBezTo>
                    <a:pt x="1130237" y="1961483"/>
                    <a:pt x="1248061" y="1975009"/>
                    <a:pt x="1337881" y="1915001"/>
                  </a:cubicBezTo>
                  <a:cubicBezTo>
                    <a:pt x="1538954" y="1780508"/>
                    <a:pt x="1724978" y="1604867"/>
                    <a:pt x="1898523" y="1395317"/>
                  </a:cubicBezTo>
                  <a:cubicBezTo>
                    <a:pt x="1956721" y="1325023"/>
                    <a:pt x="1965865" y="1231392"/>
                    <a:pt x="1922240" y="1151192"/>
                  </a:cubicBezTo>
                  <a:cubicBezTo>
                    <a:pt x="1890141" y="1092232"/>
                    <a:pt x="1858137" y="1033272"/>
                    <a:pt x="1826133" y="974217"/>
                  </a:cubicBezTo>
                  <a:cubicBezTo>
                    <a:pt x="1792033" y="911447"/>
                    <a:pt x="1735455" y="872109"/>
                    <a:pt x="1664684" y="862013"/>
                  </a:cubicBezTo>
                  <a:cubicBezTo>
                    <a:pt x="1608773" y="853916"/>
                    <a:pt x="1552575" y="847249"/>
                    <a:pt x="1495997" y="841820"/>
                  </a:cubicBezTo>
                  <a:close/>
                </a:path>
              </a:pathLst>
            </a:custGeom>
            <a:solidFill>
              <a:srgbClr val="0B79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0" y="0"/>
              <a:ext cx="5920893" cy="6184290"/>
            </a:xfrm>
            <a:custGeom>
              <a:avLst/>
              <a:gdLst/>
              <a:ahLst/>
              <a:cxnLst/>
              <a:rect l="l" t="t" r="r" b="b"/>
              <a:pathLst>
                <a:path w="5432012" h="5673661" extrusionOk="0">
                  <a:moveTo>
                    <a:pt x="0" y="5063776"/>
                  </a:moveTo>
                  <a:lnTo>
                    <a:pt x="1201103" y="3862673"/>
                  </a:lnTo>
                  <a:cubicBezTo>
                    <a:pt x="1238250" y="3882581"/>
                    <a:pt x="1274445" y="3904869"/>
                    <a:pt x="1309688" y="3929824"/>
                  </a:cubicBezTo>
                  <a:cubicBezTo>
                    <a:pt x="1407795" y="3999357"/>
                    <a:pt x="1431417" y="4135755"/>
                    <a:pt x="1362361" y="4234148"/>
                  </a:cubicBezTo>
                  <a:cubicBezTo>
                    <a:pt x="979361" y="4780026"/>
                    <a:pt x="516255" y="5247608"/>
                    <a:pt x="5906" y="5668899"/>
                  </a:cubicBezTo>
                  <a:cubicBezTo>
                    <a:pt x="4000" y="5670519"/>
                    <a:pt x="2000" y="5672042"/>
                    <a:pt x="0" y="5673661"/>
                  </a:cubicBezTo>
                  <a:lnTo>
                    <a:pt x="0" y="5063776"/>
                  </a:lnTo>
                  <a:lnTo>
                    <a:pt x="0" y="5063776"/>
                  </a:lnTo>
                  <a:close/>
                  <a:moveTo>
                    <a:pt x="1418273" y="3645503"/>
                  </a:moveTo>
                  <a:cubicBezTo>
                    <a:pt x="1504664" y="3734562"/>
                    <a:pt x="1616869" y="3799428"/>
                    <a:pt x="1751648" y="3843338"/>
                  </a:cubicBezTo>
                  <a:cubicBezTo>
                    <a:pt x="1824895" y="3867245"/>
                    <a:pt x="1899095" y="3853148"/>
                    <a:pt x="1958531" y="3804190"/>
                  </a:cubicBezTo>
                  <a:cubicBezTo>
                    <a:pt x="2144935" y="3650837"/>
                    <a:pt x="2270665" y="3456908"/>
                    <a:pt x="2362105" y="3240215"/>
                  </a:cubicBezTo>
                  <a:cubicBezTo>
                    <a:pt x="2387632" y="3179636"/>
                    <a:pt x="2385917" y="3117533"/>
                    <a:pt x="2356866" y="3058573"/>
                  </a:cubicBezTo>
                  <a:cubicBezTo>
                    <a:pt x="2317718" y="2978849"/>
                    <a:pt x="2275808" y="2903601"/>
                    <a:pt x="2231422" y="2832259"/>
                  </a:cubicBezTo>
                  <a:lnTo>
                    <a:pt x="1418273" y="3645503"/>
                  </a:lnTo>
                  <a:lnTo>
                    <a:pt x="1418273" y="3645503"/>
                  </a:lnTo>
                  <a:close/>
                  <a:moveTo>
                    <a:pt x="2420112" y="2643664"/>
                  </a:moveTo>
                  <a:lnTo>
                    <a:pt x="3198114" y="1865662"/>
                  </a:lnTo>
                  <a:cubicBezTo>
                    <a:pt x="3206496" y="1866805"/>
                    <a:pt x="3214878" y="1867948"/>
                    <a:pt x="3223260" y="1869186"/>
                  </a:cubicBezTo>
                  <a:cubicBezTo>
                    <a:pt x="3294031" y="1879283"/>
                    <a:pt x="3350514" y="1918621"/>
                    <a:pt x="3384709" y="1981391"/>
                  </a:cubicBezTo>
                  <a:cubicBezTo>
                    <a:pt x="3416713" y="2040350"/>
                    <a:pt x="3448812" y="2099405"/>
                    <a:pt x="3480816" y="2158365"/>
                  </a:cubicBezTo>
                  <a:cubicBezTo>
                    <a:pt x="3524441" y="2238566"/>
                    <a:pt x="3515297" y="2332196"/>
                    <a:pt x="3457099" y="2402491"/>
                  </a:cubicBezTo>
                  <a:cubicBezTo>
                    <a:pt x="3283553" y="2612041"/>
                    <a:pt x="3097625" y="2787682"/>
                    <a:pt x="2896457" y="2922175"/>
                  </a:cubicBezTo>
                  <a:cubicBezTo>
                    <a:pt x="2806637" y="2982182"/>
                    <a:pt x="2688908" y="2968657"/>
                    <a:pt x="2614994" y="2889790"/>
                  </a:cubicBezTo>
                  <a:cubicBezTo>
                    <a:pt x="2543461" y="2813495"/>
                    <a:pt x="2478596" y="2731294"/>
                    <a:pt x="2420112" y="2643664"/>
                  </a:cubicBezTo>
                  <a:lnTo>
                    <a:pt x="2420112" y="2643664"/>
                  </a:lnTo>
                  <a:close/>
                  <a:moveTo>
                    <a:pt x="3631311" y="1432465"/>
                  </a:moveTo>
                  <a:lnTo>
                    <a:pt x="4042220" y="1021556"/>
                  </a:lnTo>
                  <a:cubicBezTo>
                    <a:pt x="4117467" y="1011555"/>
                    <a:pt x="4192715" y="1004030"/>
                    <a:pt x="4267867" y="998792"/>
                  </a:cubicBezTo>
                  <a:cubicBezTo>
                    <a:pt x="4355116" y="992791"/>
                    <a:pt x="4433126" y="1035463"/>
                    <a:pt x="4475036" y="1112234"/>
                  </a:cubicBezTo>
                  <a:cubicBezTo>
                    <a:pt x="4516946" y="1189006"/>
                    <a:pt x="4510755" y="1277684"/>
                    <a:pt x="4458557" y="1347883"/>
                  </a:cubicBezTo>
                  <a:cubicBezTo>
                    <a:pt x="4348067" y="1496282"/>
                    <a:pt x="4224433" y="1630299"/>
                    <a:pt x="4084701" y="1746504"/>
                  </a:cubicBezTo>
                  <a:cubicBezTo>
                    <a:pt x="4034123" y="1788605"/>
                    <a:pt x="3973925" y="1804892"/>
                    <a:pt x="3909060" y="1794129"/>
                  </a:cubicBezTo>
                  <a:cubicBezTo>
                    <a:pt x="3844099" y="1783366"/>
                    <a:pt x="3792474" y="1748600"/>
                    <a:pt x="3758089" y="1692402"/>
                  </a:cubicBezTo>
                  <a:cubicBezTo>
                    <a:pt x="3708654" y="1611821"/>
                    <a:pt x="3665506" y="1525905"/>
                    <a:pt x="3631311" y="1432465"/>
                  </a:cubicBezTo>
                  <a:lnTo>
                    <a:pt x="3631311" y="1432465"/>
                  </a:lnTo>
                  <a:close/>
                  <a:moveTo>
                    <a:pt x="4342638" y="721138"/>
                  </a:moveTo>
                  <a:lnTo>
                    <a:pt x="5063776" y="0"/>
                  </a:lnTo>
                  <a:lnTo>
                    <a:pt x="5432012" y="0"/>
                  </a:lnTo>
                  <a:lnTo>
                    <a:pt x="5357146" y="523780"/>
                  </a:lnTo>
                  <a:cubicBezTo>
                    <a:pt x="5345430" y="605504"/>
                    <a:pt x="5293614" y="669703"/>
                    <a:pt x="5216081" y="698278"/>
                  </a:cubicBezTo>
                  <a:cubicBezTo>
                    <a:pt x="4989671" y="781622"/>
                    <a:pt x="4761167" y="817150"/>
                    <a:pt x="4531424" y="821627"/>
                  </a:cubicBezTo>
                  <a:cubicBezTo>
                    <a:pt x="4452652" y="823151"/>
                    <a:pt x="4382453" y="783908"/>
                    <a:pt x="4342638" y="721138"/>
                  </a:cubicBezTo>
                  <a:close/>
                </a:path>
              </a:pathLst>
            </a:custGeom>
            <a:solidFill>
              <a:srgbClr val="17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99561" y="1098384"/>
              <a:ext cx="2125017" cy="2387813"/>
            </a:xfrm>
            <a:custGeom>
              <a:avLst/>
              <a:gdLst/>
              <a:ahLst/>
              <a:cxnLst/>
              <a:rect l="l" t="t" r="r" b="b"/>
              <a:pathLst>
                <a:path w="1949557" h="2190654" extrusionOk="0">
                  <a:moveTo>
                    <a:pt x="971645" y="0"/>
                  </a:moveTo>
                  <a:cubicBezTo>
                    <a:pt x="1211771" y="0"/>
                    <a:pt x="1433894" y="76962"/>
                    <a:pt x="1614773" y="207454"/>
                  </a:cubicBezTo>
                  <a:cubicBezTo>
                    <a:pt x="1626489" y="274034"/>
                    <a:pt x="1634681" y="340805"/>
                    <a:pt x="1638490" y="408051"/>
                  </a:cubicBezTo>
                  <a:cubicBezTo>
                    <a:pt x="1641824" y="469297"/>
                    <a:pt x="1622584" y="523208"/>
                    <a:pt x="1581055" y="568262"/>
                  </a:cubicBezTo>
                  <a:cubicBezTo>
                    <a:pt x="1539621" y="613410"/>
                    <a:pt x="1487519" y="637222"/>
                    <a:pt x="1426178" y="638937"/>
                  </a:cubicBezTo>
                  <a:cubicBezTo>
                    <a:pt x="1394936" y="639794"/>
                    <a:pt x="1363599" y="640366"/>
                    <a:pt x="1332357" y="640651"/>
                  </a:cubicBezTo>
                  <a:cubicBezTo>
                    <a:pt x="1233011" y="562642"/>
                    <a:pt x="1107757" y="516160"/>
                    <a:pt x="971645" y="516160"/>
                  </a:cubicBezTo>
                  <a:cubicBezTo>
                    <a:pt x="859346" y="516160"/>
                    <a:pt x="754475" y="547878"/>
                    <a:pt x="665321" y="602742"/>
                  </a:cubicBezTo>
                  <a:cubicBezTo>
                    <a:pt x="593407" y="594836"/>
                    <a:pt x="521494" y="585788"/>
                    <a:pt x="449485" y="576072"/>
                  </a:cubicBezTo>
                  <a:cubicBezTo>
                    <a:pt x="360997" y="564071"/>
                    <a:pt x="292036" y="504063"/>
                    <a:pt x="268034" y="418052"/>
                  </a:cubicBezTo>
                  <a:cubicBezTo>
                    <a:pt x="254603" y="369761"/>
                    <a:pt x="245269" y="323374"/>
                    <a:pt x="239839" y="278606"/>
                  </a:cubicBezTo>
                  <a:cubicBezTo>
                    <a:pt x="434435" y="105346"/>
                    <a:pt x="690753" y="0"/>
                    <a:pt x="971645" y="0"/>
                  </a:cubicBezTo>
                  <a:lnTo>
                    <a:pt x="971645" y="0"/>
                  </a:lnTo>
                  <a:close/>
                  <a:moveTo>
                    <a:pt x="816959" y="2190655"/>
                  </a:moveTo>
                  <a:cubicBezTo>
                    <a:pt x="462439" y="2140744"/>
                    <a:pt x="162115" y="1922050"/>
                    <a:pt x="0" y="1618298"/>
                  </a:cubicBezTo>
                  <a:cubicBezTo>
                    <a:pt x="18955" y="1582484"/>
                    <a:pt x="38576" y="1547241"/>
                    <a:pt x="58769" y="1512570"/>
                  </a:cubicBezTo>
                  <a:cubicBezTo>
                    <a:pt x="95059" y="1450277"/>
                    <a:pt x="153543" y="1412462"/>
                    <a:pt x="225361" y="1405033"/>
                  </a:cubicBezTo>
                  <a:cubicBezTo>
                    <a:pt x="297085" y="1397603"/>
                    <a:pt x="362140" y="1422559"/>
                    <a:pt x="410432" y="1476089"/>
                  </a:cubicBezTo>
                  <a:cubicBezTo>
                    <a:pt x="557498" y="1639062"/>
                    <a:pt x="688657" y="1827848"/>
                    <a:pt x="798481" y="2051209"/>
                  </a:cubicBezTo>
                  <a:cubicBezTo>
                    <a:pt x="820674" y="2096643"/>
                    <a:pt x="826865" y="2143792"/>
                    <a:pt x="816959" y="2190655"/>
                  </a:cubicBezTo>
                  <a:lnTo>
                    <a:pt x="816959" y="2190655"/>
                  </a:lnTo>
                  <a:close/>
                  <a:moveTo>
                    <a:pt x="1495997" y="841820"/>
                  </a:moveTo>
                  <a:cubicBezTo>
                    <a:pt x="1534668" y="919925"/>
                    <a:pt x="1556385" y="1007840"/>
                    <a:pt x="1556385" y="1100804"/>
                  </a:cubicBezTo>
                  <a:cubicBezTo>
                    <a:pt x="1556385" y="1423702"/>
                    <a:pt x="1294638" y="1685544"/>
                    <a:pt x="971740" y="1685544"/>
                  </a:cubicBezTo>
                  <a:cubicBezTo>
                    <a:pt x="944499" y="1685544"/>
                    <a:pt x="917734" y="1683639"/>
                    <a:pt x="891540" y="1680020"/>
                  </a:cubicBezTo>
                  <a:cubicBezTo>
                    <a:pt x="942022" y="1751457"/>
                    <a:pt x="996887" y="1818989"/>
                    <a:pt x="1056418" y="1882616"/>
                  </a:cubicBezTo>
                  <a:cubicBezTo>
                    <a:pt x="1130237" y="1961483"/>
                    <a:pt x="1248061" y="1975009"/>
                    <a:pt x="1337881" y="1915001"/>
                  </a:cubicBezTo>
                  <a:cubicBezTo>
                    <a:pt x="1538954" y="1780508"/>
                    <a:pt x="1724978" y="1604867"/>
                    <a:pt x="1898523" y="1395317"/>
                  </a:cubicBezTo>
                  <a:cubicBezTo>
                    <a:pt x="1956721" y="1325023"/>
                    <a:pt x="1965865" y="1231392"/>
                    <a:pt x="1922240" y="1151192"/>
                  </a:cubicBezTo>
                  <a:cubicBezTo>
                    <a:pt x="1890141" y="1092232"/>
                    <a:pt x="1858137" y="1033272"/>
                    <a:pt x="1826133" y="974217"/>
                  </a:cubicBezTo>
                  <a:cubicBezTo>
                    <a:pt x="1792033" y="911447"/>
                    <a:pt x="1735455" y="872109"/>
                    <a:pt x="1664684" y="862013"/>
                  </a:cubicBezTo>
                  <a:cubicBezTo>
                    <a:pt x="1608773" y="853916"/>
                    <a:pt x="1552575" y="847249"/>
                    <a:pt x="1495997" y="841820"/>
                  </a:cubicBezTo>
                  <a:close/>
                </a:path>
              </a:pathLst>
            </a:custGeom>
            <a:solidFill>
              <a:srgbClr val="0F80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0" y="0"/>
              <a:ext cx="5678675" cy="5903036"/>
            </a:xfrm>
            <a:custGeom>
              <a:avLst/>
              <a:gdLst/>
              <a:ahLst/>
              <a:cxnLst/>
              <a:rect l="l" t="t" r="r" b="b"/>
              <a:pathLst>
                <a:path w="5209794" h="5415629" extrusionOk="0">
                  <a:moveTo>
                    <a:pt x="0" y="0"/>
                  </a:moveTo>
                  <a:lnTo>
                    <a:pt x="597408" y="0"/>
                  </a:lnTo>
                  <a:cubicBezTo>
                    <a:pt x="642842" y="123444"/>
                    <a:pt x="681514" y="249460"/>
                    <a:pt x="711708" y="377571"/>
                  </a:cubicBezTo>
                  <a:cubicBezTo>
                    <a:pt x="718090" y="404813"/>
                    <a:pt x="709041" y="428435"/>
                    <a:pt x="686181" y="444437"/>
                  </a:cubicBezTo>
                  <a:cubicBezTo>
                    <a:pt x="466439" y="597884"/>
                    <a:pt x="236220" y="734568"/>
                    <a:pt x="0" y="860393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097018" y="552641"/>
                  </a:moveTo>
                  <a:cubicBezTo>
                    <a:pt x="5121021" y="543782"/>
                    <a:pt x="5134451" y="527114"/>
                    <a:pt x="5138071" y="501777"/>
                  </a:cubicBezTo>
                  <a:lnTo>
                    <a:pt x="5209794" y="0"/>
                  </a:lnTo>
                  <a:lnTo>
                    <a:pt x="4371690" y="0"/>
                  </a:lnTo>
                  <a:cubicBezTo>
                    <a:pt x="4362926" y="9811"/>
                    <a:pt x="4357402" y="22574"/>
                    <a:pt x="4356068" y="37243"/>
                  </a:cubicBezTo>
                  <a:cubicBezTo>
                    <a:pt x="4338542" y="231077"/>
                    <a:pt x="4360164" y="425577"/>
                    <a:pt x="4399217" y="615601"/>
                  </a:cubicBezTo>
                  <a:cubicBezTo>
                    <a:pt x="4405598" y="646652"/>
                    <a:pt x="4431125" y="667131"/>
                    <a:pt x="4462939" y="666464"/>
                  </a:cubicBezTo>
                  <a:cubicBezTo>
                    <a:pt x="4680395" y="662273"/>
                    <a:pt x="4892326" y="627983"/>
                    <a:pt x="5097018" y="552641"/>
                  </a:cubicBezTo>
                  <a:lnTo>
                    <a:pt x="5097018" y="552641"/>
                  </a:lnTo>
                  <a:close/>
                  <a:moveTo>
                    <a:pt x="720662" y="3892201"/>
                  </a:moveTo>
                  <a:cubicBezTo>
                    <a:pt x="707517" y="3890391"/>
                    <a:pt x="699040" y="3891439"/>
                    <a:pt x="686848" y="3896678"/>
                  </a:cubicBezTo>
                  <a:cubicBezTo>
                    <a:pt x="424339" y="4008787"/>
                    <a:pt x="197168" y="4191762"/>
                    <a:pt x="0" y="4397979"/>
                  </a:cubicBezTo>
                  <a:lnTo>
                    <a:pt x="0" y="5415630"/>
                  </a:lnTo>
                  <a:cubicBezTo>
                    <a:pt x="437674" y="5037773"/>
                    <a:pt x="836486" y="4620292"/>
                    <a:pt x="1169861" y="4145090"/>
                  </a:cubicBezTo>
                  <a:cubicBezTo>
                    <a:pt x="1189863" y="4116515"/>
                    <a:pt x="1183005" y="4076605"/>
                    <a:pt x="1154525" y="4056412"/>
                  </a:cubicBezTo>
                  <a:cubicBezTo>
                    <a:pt x="1024319" y="3964210"/>
                    <a:pt x="877919" y="3914204"/>
                    <a:pt x="720662" y="3892201"/>
                  </a:cubicBezTo>
                  <a:lnTo>
                    <a:pt x="720662" y="3892201"/>
                  </a:lnTo>
                  <a:close/>
                  <a:moveTo>
                    <a:pt x="0" y="3824859"/>
                  </a:moveTo>
                  <a:cubicBezTo>
                    <a:pt x="399955" y="3504343"/>
                    <a:pt x="765048" y="3133725"/>
                    <a:pt x="1034606" y="2695385"/>
                  </a:cubicBezTo>
                  <a:cubicBezTo>
                    <a:pt x="1043464" y="2681002"/>
                    <a:pt x="1045750" y="2669953"/>
                    <a:pt x="1043464" y="2653189"/>
                  </a:cubicBezTo>
                  <a:cubicBezTo>
                    <a:pt x="1035939" y="2598706"/>
                    <a:pt x="1023461" y="2544699"/>
                    <a:pt x="1004697" y="2492978"/>
                  </a:cubicBezTo>
                  <a:cubicBezTo>
                    <a:pt x="994315" y="2464403"/>
                    <a:pt x="968978" y="2448401"/>
                    <a:pt x="938784" y="2451259"/>
                  </a:cubicBezTo>
                  <a:cubicBezTo>
                    <a:pt x="622554" y="2481072"/>
                    <a:pt x="309182" y="2548223"/>
                    <a:pt x="0" y="2625376"/>
                  </a:cubicBezTo>
                  <a:lnTo>
                    <a:pt x="0" y="3824859"/>
                  </a:lnTo>
                  <a:lnTo>
                    <a:pt x="0" y="3824859"/>
                  </a:lnTo>
                  <a:close/>
                  <a:moveTo>
                    <a:pt x="824389" y="880777"/>
                  </a:moveTo>
                  <a:cubicBezTo>
                    <a:pt x="805148" y="875348"/>
                    <a:pt x="790861" y="877348"/>
                    <a:pt x="773811" y="887730"/>
                  </a:cubicBezTo>
                  <a:cubicBezTo>
                    <a:pt x="497110" y="1057180"/>
                    <a:pt x="242983" y="1272064"/>
                    <a:pt x="0" y="1493615"/>
                  </a:cubicBezTo>
                  <a:lnTo>
                    <a:pt x="0" y="2187512"/>
                  </a:lnTo>
                  <a:cubicBezTo>
                    <a:pt x="403384" y="2078927"/>
                    <a:pt x="804196" y="1949577"/>
                    <a:pt x="1182624" y="1773460"/>
                  </a:cubicBezTo>
                  <a:cubicBezTo>
                    <a:pt x="1195959" y="1767268"/>
                    <a:pt x="1203103" y="1760792"/>
                    <a:pt x="1210628" y="1748123"/>
                  </a:cubicBezTo>
                  <a:cubicBezTo>
                    <a:pt x="1328642" y="1549146"/>
                    <a:pt x="1344644" y="1338739"/>
                    <a:pt x="1282922" y="1116711"/>
                  </a:cubicBezTo>
                  <a:cubicBezTo>
                    <a:pt x="1278160" y="1099376"/>
                    <a:pt x="1270730" y="1089374"/>
                    <a:pt x="1255490" y="1079849"/>
                  </a:cubicBezTo>
                  <a:cubicBezTo>
                    <a:pt x="1121188" y="995267"/>
                    <a:pt x="977551" y="924020"/>
                    <a:pt x="824389" y="880777"/>
                  </a:cubicBezTo>
                  <a:lnTo>
                    <a:pt x="824389" y="880777"/>
                  </a:lnTo>
                  <a:close/>
                  <a:moveTo>
                    <a:pt x="1239774" y="0"/>
                  </a:moveTo>
                  <a:cubicBezTo>
                    <a:pt x="1248537" y="177546"/>
                    <a:pt x="1288542" y="350901"/>
                    <a:pt x="1364266" y="518922"/>
                  </a:cubicBezTo>
                  <a:cubicBezTo>
                    <a:pt x="1375315" y="543592"/>
                    <a:pt x="1395222" y="556451"/>
                    <a:pt x="1422273" y="556546"/>
                  </a:cubicBezTo>
                  <a:cubicBezTo>
                    <a:pt x="1674686" y="557022"/>
                    <a:pt x="1925003" y="523494"/>
                    <a:pt x="2164937" y="443675"/>
                  </a:cubicBezTo>
                  <a:cubicBezTo>
                    <a:pt x="2190179" y="435293"/>
                    <a:pt x="2204752" y="417481"/>
                    <a:pt x="2208086" y="391097"/>
                  </a:cubicBezTo>
                  <a:cubicBezTo>
                    <a:pt x="2224850" y="256794"/>
                    <a:pt x="2200466" y="124587"/>
                    <a:pt x="2153317" y="95"/>
                  </a:cubicBezTo>
                  <a:lnTo>
                    <a:pt x="1239774" y="95"/>
                  </a:lnTo>
                  <a:lnTo>
                    <a:pt x="1239774" y="0"/>
                  </a:lnTo>
                  <a:close/>
                  <a:moveTo>
                    <a:pt x="2938177" y="1156335"/>
                  </a:moveTo>
                  <a:cubicBezTo>
                    <a:pt x="2932557" y="1130999"/>
                    <a:pt x="2917222" y="1114997"/>
                    <a:pt x="2892171" y="1108424"/>
                  </a:cubicBezTo>
                  <a:cubicBezTo>
                    <a:pt x="2592800" y="1029748"/>
                    <a:pt x="2286857" y="982028"/>
                    <a:pt x="1977200" y="974979"/>
                  </a:cubicBezTo>
                  <a:cubicBezTo>
                    <a:pt x="1949006" y="974312"/>
                    <a:pt x="1927384" y="988505"/>
                    <a:pt x="1916716" y="1014603"/>
                  </a:cubicBezTo>
                  <a:cubicBezTo>
                    <a:pt x="1868138" y="1133761"/>
                    <a:pt x="1876711" y="1261586"/>
                    <a:pt x="1910715" y="1383506"/>
                  </a:cubicBezTo>
                  <a:cubicBezTo>
                    <a:pt x="1918049" y="1409891"/>
                    <a:pt x="1936433" y="1425893"/>
                    <a:pt x="1963579" y="1429512"/>
                  </a:cubicBezTo>
                  <a:cubicBezTo>
                    <a:pt x="2278380" y="1472184"/>
                    <a:pt x="2596991" y="1500283"/>
                    <a:pt x="2915031" y="1491139"/>
                  </a:cubicBezTo>
                  <a:cubicBezTo>
                    <a:pt x="2934367" y="1490567"/>
                    <a:pt x="2947035" y="1484852"/>
                    <a:pt x="2960084" y="1470565"/>
                  </a:cubicBezTo>
                  <a:cubicBezTo>
                    <a:pt x="2973229" y="1456277"/>
                    <a:pt x="2977896" y="1443228"/>
                    <a:pt x="2976753" y="1423892"/>
                  </a:cubicBezTo>
                  <a:cubicBezTo>
                    <a:pt x="2971705" y="1333786"/>
                    <a:pt x="2957608" y="1244346"/>
                    <a:pt x="2938177" y="1156335"/>
                  </a:cubicBezTo>
                  <a:lnTo>
                    <a:pt x="2938177" y="1156335"/>
                  </a:lnTo>
                  <a:close/>
                  <a:moveTo>
                    <a:pt x="1788319" y="2587371"/>
                  </a:moveTo>
                  <a:cubicBezTo>
                    <a:pt x="1773174" y="2570607"/>
                    <a:pt x="1756886" y="2564321"/>
                    <a:pt x="1734407" y="2566702"/>
                  </a:cubicBezTo>
                  <a:cubicBezTo>
                    <a:pt x="1711928" y="2568988"/>
                    <a:pt x="1697260" y="2578513"/>
                    <a:pt x="1685925" y="2598039"/>
                  </a:cubicBezTo>
                  <a:cubicBezTo>
                    <a:pt x="1544764" y="2840260"/>
                    <a:pt x="1442466" y="3100959"/>
                    <a:pt x="1373505" y="3372517"/>
                  </a:cubicBezTo>
                  <a:cubicBezTo>
                    <a:pt x="1369219" y="3389566"/>
                    <a:pt x="1370552" y="3401568"/>
                    <a:pt x="1378553" y="3417189"/>
                  </a:cubicBezTo>
                  <a:cubicBezTo>
                    <a:pt x="1452848" y="3562826"/>
                    <a:pt x="1581722" y="3646075"/>
                    <a:pt x="1734407" y="3695795"/>
                  </a:cubicBezTo>
                  <a:cubicBezTo>
                    <a:pt x="1757172" y="3703225"/>
                    <a:pt x="1776127" y="3699605"/>
                    <a:pt x="1794701" y="3684365"/>
                  </a:cubicBezTo>
                  <a:cubicBezTo>
                    <a:pt x="1959769" y="3548539"/>
                    <a:pt x="2071497" y="3375184"/>
                    <a:pt x="2153888" y="3179826"/>
                  </a:cubicBezTo>
                  <a:cubicBezTo>
                    <a:pt x="2161985" y="3160776"/>
                    <a:pt x="2161508" y="3145536"/>
                    <a:pt x="2152364" y="3126962"/>
                  </a:cubicBezTo>
                  <a:cubicBezTo>
                    <a:pt x="2055686" y="2930557"/>
                    <a:pt x="1935004" y="2749963"/>
                    <a:pt x="1788319" y="2587371"/>
                  </a:cubicBezTo>
                  <a:lnTo>
                    <a:pt x="1788319" y="2587371"/>
                  </a:lnTo>
                  <a:close/>
                  <a:moveTo>
                    <a:pt x="3182874" y="2055495"/>
                  </a:moveTo>
                  <a:cubicBezTo>
                    <a:pt x="3172206" y="2035778"/>
                    <a:pt x="3158014" y="2025968"/>
                    <a:pt x="3135916" y="2022824"/>
                  </a:cubicBezTo>
                  <a:cubicBezTo>
                    <a:pt x="2860643" y="1983486"/>
                    <a:pt x="2581275" y="1977771"/>
                    <a:pt x="2304098" y="1996059"/>
                  </a:cubicBezTo>
                  <a:cubicBezTo>
                    <a:pt x="2281904" y="1997488"/>
                    <a:pt x="2267236" y="2006060"/>
                    <a:pt x="2255044" y="2024634"/>
                  </a:cubicBezTo>
                  <a:cubicBezTo>
                    <a:pt x="2242852" y="2043208"/>
                    <a:pt x="2240852" y="2060162"/>
                    <a:pt x="2248281" y="2081022"/>
                  </a:cubicBezTo>
                  <a:cubicBezTo>
                    <a:pt x="2340864" y="2340483"/>
                    <a:pt x="2473738" y="2581847"/>
                    <a:pt x="2662809" y="2783681"/>
                  </a:cubicBezTo>
                  <a:cubicBezTo>
                    <a:pt x="2684716" y="2807113"/>
                    <a:pt x="2718149" y="2810923"/>
                    <a:pt x="2744820" y="2793111"/>
                  </a:cubicBezTo>
                  <a:cubicBezTo>
                    <a:pt x="2944749" y="2659475"/>
                    <a:pt x="3119247" y="2488216"/>
                    <a:pt x="3272219" y="2303431"/>
                  </a:cubicBezTo>
                  <a:cubicBezTo>
                    <a:pt x="3290030" y="2281904"/>
                    <a:pt x="3292412" y="2256854"/>
                    <a:pt x="3279172" y="2232279"/>
                  </a:cubicBezTo>
                  <a:cubicBezTo>
                    <a:pt x="3246978" y="2173415"/>
                    <a:pt x="3214878" y="2114455"/>
                    <a:pt x="3182874" y="2055495"/>
                  </a:cubicBezTo>
                  <a:lnTo>
                    <a:pt x="3182874" y="2055495"/>
                  </a:lnTo>
                  <a:close/>
                  <a:moveTo>
                    <a:pt x="4213098" y="1153573"/>
                  </a:moveTo>
                  <a:cubicBezTo>
                    <a:pt x="4051935" y="1164717"/>
                    <a:pt x="3891724" y="1187101"/>
                    <a:pt x="3733705" y="1221010"/>
                  </a:cubicBezTo>
                  <a:cubicBezTo>
                    <a:pt x="3714274" y="1225201"/>
                    <a:pt x="3702558" y="1233583"/>
                    <a:pt x="3692366" y="1250633"/>
                  </a:cubicBezTo>
                  <a:cubicBezTo>
                    <a:pt x="3682174" y="1267682"/>
                    <a:pt x="3680365" y="1282065"/>
                    <a:pt x="3685889" y="1301115"/>
                  </a:cubicBezTo>
                  <a:cubicBezTo>
                    <a:pt x="3717893" y="1411034"/>
                    <a:pt x="3765137" y="1513808"/>
                    <a:pt x="3824859" y="1611344"/>
                  </a:cubicBezTo>
                  <a:cubicBezTo>
                    <a:pt x="3835718" y="1629061"/>
                    <a:pt x="3848386" y="1637538"/>
                    <a:pt x="3868865" y="1640967"/>
                  </a:cubicBezTo>
                  <a:cubicBezTo>
                    <a:pt x="3889343" y="1644301"/>
                    <a:pt x="3904107" y="1640396"/>
                    <a:pt x="3920014" y="1627061"/>
                  </a:cubicBezTo>
                  <a:cubicBezTo>
                    <a:pt x="4051268" y="1517904"/>
                    <a:pt x="4166807" y="1391984"/>
                    <a:pt x="4268629" y="1255109"/>
                  </a:cubicBezTo>
                  <a:cubicBezTo>
                    <a:pt x="4284631" y="1233583"/>
                    <a:pt x="4286250" y="1209961"/>
                    <a:pt x="4273391" y="1186529"/>
                  </a:cubicBezTo>
                  <a:cubicBezTo>
                    <a:pt x="4260628" y="1163098"/>
                    <a:pt x="4239864" y="1151763"/>
                    <a:pt x="4213098" y="1153573"/>
                  </a:cubicBezTo>
                  <a:lnTo>
                    <a:pt x="4213098" y="1153573"/>
                  </a:lnTo>
                  <a:close/>
                  <a:moveTo>
                    <a:pt x="2750630" y="0"/>
                  </a:moveTo>
                  <a:cubicBezTo>
                    <a:pt x="2790063" y="219932"/>
                    <a:pt x="2843213" y="453485"/>
                    <a:pt x="2936843" y="654082"/>
                  </a:cubicBezTo>
                  <a:cubicBezTo>
                    <a:pt x="2946464" y="674751"/>
                    <a:pt x="2960465" y="685610"/>
                    <a:pt x="2982849" y="689801"/>
                  </a:cubicBezTo>
                  <a:cubicBezTo>
                    <a:pt x="3207830" y="731996"/>
                    <a:pt x="3434524" y="730377"/>
                    <a:pt x="3660648" y="698468"/>
                  </a:cubicBezTo>
                  <a:cubicBezTo>
                    <a:pt x="3692843" y="693896"/>
                    <a:pt x="3715512" y="667893"/>
                    <a:pt x="3715512" y="635318"/>
                  </a:cubicBezTo>
                  <a:cubicBezTo>
                    <a:pt x="3715512" y="575310"/>
                    <a:pt x="3715512" y="515207"/>
                    <a:pt x="3715512" y="455200"/>
                  </a:cubicBezTo>
                  <a:cubicBezTo>
                    <a:pt x="3715512" y="436150"/>
                    <a:pt x="3710369" y="423767"/>
                    <a:pt x="3696938" y="410242"/>
                  </a:cubicBezTo>
                  <a:cubicBezTo>
                    <a:pt x="3553111" y="265462"/>
                    <a:pt x="3401187" y="128873"/>
                    <a:pt x="3242977" y="0"/>
                  </a:cubicBezTo>
                  <a:lnTo>
                    <a:pt x="2750630" y="0"/>
                  </a:lnTo>
                  <a:close/>
                </a:path>
              </a:pathLst>
            </a:custGeom>
            <a:solidFill>
              <a:srgbClr val="37A5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763543" y="1104097"/>
              <a:ext cx="1820684" cy="2323755"/>
            </a:xfrm>
            <a:custGeom>
              <a:avLst/>
              <a:gdLst/>
              <a:ahLst/>
              <a:cxnLst/>
              <a:rect l="l" t="t" r="r" b="b"/>
              <a:pathLst>
                <a:path w="1670352" h="2131885" extrusionOk="0">
                  <a:moveTo>
                    <a:pt x="541211" y="2131886"/>
                  </a:moveTo>
                  <a:cubicBezTo>
                    <a:pt x="318992" y="2052161"/>
                    <a:pt x="129921" y="1903095"/>
                    <a:pt x="0" y="1710595"/>
                  </a:cubicBezTo>
                  <a:cubicBezTo>
                    <a:pt x="21812" y="1668399"/>
                    <a:pt x="44672" y="1626679"/>
                    <a:pt x="68675" y="1585436"/>
                  </a:cubicBezTo>
                  <a:cubicBezTo>
                    <a:pt x="80010" y="1565910"/>
                    <a:pt x="94774" y="1556480"/>
                    <a:pt x="117158" y="1554099"/>
                  </a:cubicBezTo>
                  <a:cubicBezTo>
                    <a:pt x="139637" y="1551813"/>
                    <a:pt x="155924" y="1558004"/>
                    <a:pt x="171069" y="1574768"/>
                  </a:cubicBezTo>
                  <a:cubicBezTo>
                    <a:pt x="317754" y="1737360"/>
                    <a:pt x="438436" y="1917954"/>
                    <a:pt x="535019" y="2114360"/>
                  </a:cubicBezTo>
                  <a:cubicBezTo>
                    <a:pt x="537972" y="2120551"/>
                    <a:pt x="539972" y="2126266"/>
                    <a:pt x="541211" y="2131886"/>
                  </a:cubicBezTo>
                  <a:lnTo>
                    <a:pt x="541211" y="2131886"/>
                  </a:lnTo>
                  <a:close/>
                  <a:moveTo>
                    <a:pt x="265938" y="205073"/>
                  </a:moveTo>
                  <a:cubicBezTo>
                    <a:pt x="420338" y="92678"/>
                    <a:pt x="605028" y="19431"/>
                    <a:pt x="805434" y="0"/>
                  </a:cubicBezTo>
                  <a:cubicBezTo>
                    <a:pt x="963454" y="22765"/>
                    <a:pt x="1120045" y="55150"/>
                    <a:pt x="1274922" y="95917"/>
                  </a:cubicBezTo>
                  <a:cubicBezTo>
                    <a:pt x="1300067" y="102489"/>
                    <a:pt x="1315403" y="118491"/>
                    <a:pt x="1320927" y="143827"/>
                  </a:cubicBezTo>
                  <a:cubicBezTo>
                    <a:pt x="1340358" y="231838"/>
                    <a:pt x="1354455" y="321278"/>
                    <a:pt x="1359408" y="411385"/>
                  </a:cubicBezTo>
                  <a:cubicBezTo>
                    <a:pt x="1360456" y="430721"/>
                    <a:pt x="1355789" y="443770"/>
                    <a:pt x="1342739" y="458057"/>
                  </a:cubicBezTo>
                  <a:cubicBezTo>
                    <a:pt x="1329595" y="472345"/>
                    <a:pt x="1317022" y="478060"/>
                    <a:pt x="1297686" y="478631"/>
                  </a:cubicBezTo>
                  <a:cubicBezTo>
                    <a:pt x="979742" y="487871"/>
                    <a:pt x="661130" y="459676"/>
                    <a:pt x="346234" y="417005"/>
                  </a:cubicBezTo>
                  <a:cubicBezTo>
                    <a:pt x="319088" y="413290"/>
                    <a:pt x="300704" y="397288"/>
                    <a:pt x="293370" y="370999"/>
                  </a:cubicBezTo>
                  <a:cubicBezTo>
                    <a:pt x="278225" y="316421"/>
                    <a:pt x="268034" y="260699"/>
                    <a:pt x="265938" y="205073"/>
                  </a:cubicBezTo>
                  <a:lnTo>
                    <a:pt x="265938" y="205073"/>
                  </a:lnTo>
                  <a:close/>
                  <a:moveTo>
                    <a:pt x="1490948" y="1006412"/>
                  </a:moveTo>
                  <a:cubicBezTo>
                    <a:pt x="1495425" y="1035463"/>
                    <a:pt x="1497711" y="1065181"/>
                    <a:pt x="1497711" y="1095470"/>
                  </a:cubicBezTo>
                  <a:cubicBezTo>
                    <a:pt x="1497711" y="1401127"/>
                    <a:pt x="1263206" y="1651921"/>
                    <a:pt x="964311" y="1677924"/>
                  </a:cubicBezTo>
                  <a:cubicBezTo>
                    <a:pt x="990124" y="1709833"/>
                    <a:pt x="1017175" y="1740979"/>
                    <a:pt x="1045559" y="1771174"/>
                  </a:cubicBezTo>
                  <a:cubicBezTo>
                    <a:pt x="1067467" y="1794605"/>
                    <a:pt x="1100900" y="1798415"/>
                    <a:pt x="1127570" y="1780603"/>
                  </a:cubicBezTo>
                  <a:cubicBezTo>
                    <a:pt x="1327499" y="1646968"/>
                    <a:pt x="1501997" y="1475708"/>
                    <a:pt x="1654969" y="1290923"/>
                  </a:cubicBezTo>
                  <a:cubicBezTo>
                    <a:pt x="1672781" y="1269397"/>
                    <a:pt x="1675162" y="1244346"/>
                    <a:pt x="1661922" y="1219772"/>
                  </a:cubicBezTo>
                  <a:cubicBezTo>
                    <a:pt x="1629823" y="1160812"/>
                    <a:pt x="1597819" y="1101757"/>
                    <a:pt x="1565720" y="1042797"/>
                  </a:cubicBezTo>
                  <a:cubicBezTo>
                    <a:pt x="1555052" y="1023080"/>
                    <a:pt x="1540859" y="1013269"/>
                    <a:pt x="1518761" y="1010126"/>
                  </a:cubicBezTo>
                  <a:cubicBezTo>
                    <a:pt x="1509427" y="1008983"/>
                    <a:pt x="1500188" y="1007650"/>
                    <a:pt x="1490948" y="1006412"/>
                  </a:cubicBezTo>
                  <a:close/>
                </a:path>
              </a:pathLst>
            </a:custGeom>
            <a:solidFill>
              <a:srgbClr val="279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0" y="0"/>
              <a:ext cx="5678675" cy="5903036"/>
            </a:xfrm>
            <a:custGeom>
              <a:avLst/>
              <a:gdLst/>
              <a:ahLst/>
              <a:cxnLst/>
              <a:rect l="l" t="t" r="r" b="b"/>
              <a:pathLst>
                <a:path w="5209794" h="5415629" extrusionOk="0">
                  <a:moveTo>
                    <a:pt x="0" y="5063776"/>
                  </a:moveTo>
                  <a:lnTo>
                    <a:pt x="1063657" y="4000119"/>
                  </a:lnTo>
                  <a:cubicBezTo>
                    <a:pt x="1094708" y="4016788"/>
                    <a:pt x="1125093" y="4035552"/>
                    <a:pt x="1154525" y="4056412"/>
                  </a:cubicBezTo>
                  <a:cubicBezTo>
                    <a:pt x="1183005" y="4076605"/>
                    <a:pt x="1189863" y="4116515"/>
                    <a:pt x="1169861" y="4145090"/>
                  </a:cubicBezTo>
                  <a:cubicBezTo>
                    <a:pt x="836486" y="4620292"/>
                    <a:pt x="437674" y="5037678"/>
                    <a:pt x="0" y="5415630"/>
                  </a:cubicBezTo>
                  <a:lnTo>
                    <a:pt x="0" y="5063776"/>
                  </a:lnTo>
                  <a:lnTo>
                    <a:pt x="0" y="5063776"/>
                  </a:lnTo>
                  <a:close/>
                  <a:moveTo>
                    <a:pt x="1496187" y="3567589"/>
                  </a:moveTo>
                  <a:lnTo>
                    <a:pt x="2077403" y="2986373"/>
                  </a:lnTo>
                  <a:cubicBezTo>
                    <a:pt x="2103787" y="3032284"/>
                    <a:pt x="2128742" y="3079147"/>
                    <a:pt x="2152269" y="3126962"/>
                  </a:cubicBezTo>
                  <a:cubicBezTo>
                    <a:pt x="2161413" y="3145536"/>
                    <a:pt x="2161889" y="3160776"/>
                    <a:pt x="2153793" y="3179826"/>
                  </a:cubicBezTo>
                  <a:cubicBezTo>
                    <a:pt x="2071402" y="3375184"/>
                    <a:pt x="1959578" y="3548539"/>
                    <a:pt x="1794605" y="3684365"/>
                  </a:cubicBezTo>
                  <a:cubicBezTo>
                    <a:pt x="1776127" y="3699605"/>
                    <a:pt x="1757172" y="3703225"/>
                    <a:pt x="1734312" y="3695795"/>
                  </a:cubicBezTo>
                  <a:cubicBezTo>
                    <a:pt x="1644587" y="3666554"/>
                    <a:pt x="1563148" y="3625787"/>
                    <a:pt x="1496187" y="3567589"/>
                  </a:cubicBezTo>
                  <a:lnTo>
                    <a:pt x="1496187" y="3567589"/>
                  </a:lnTo>
                  <a:close/>
                  <a:moveTo>
                    <a:pt x="2492788" y="2570988"/>
                  </a:moveTo>
                  <a:lnTo>
                    <a:pt x="3051905" y="2011871"/>
                  </a:lnTo>
                  <a:cubicBezTo>
                    <a:pt x="3079909" y="2015204"/>
                    <a:pt x="3107912" y="2018824"/>
                    <a:pt x="3135821" y="2022824"/>
                  </a:cubicBezTo>
                  <a:cubicBezTo>
                    <a:pt x="3158014" y="2025968"/>
                    <a:pt x="3172111" y="2035778"/>
                    <a:pt x="3182779" y="2055495"/>
                  </a:cubicBezTo>
                  <a:cubicBezTo>
                    <a:pt x="3214783" y="2114455"/>
                    <a:pt x="3246882" y="2173415"/>
                    <a:pt x="3278981" y="2232470"/>
                  </a:cubicBezTo>
                  <a:cubicBezTo>
                    <a:pt x="3292316" y="2256949"/>
                    <a:pt x="3289840" y="2282095"/>
                    <a:pt x="3272028" y="2303621"/>
                  </a:cubicBezTo>
                  <a:cubicBezTo>
                    <a:pt x="3119057" y="2488311"/>
                    <a:pt x="2944559" y="2659666"/>
                    <a:pt x="2744629" y="2793302"/>
                  </a:cubicBezTo>
                  <a:cubicBezTo>
                    <a:pt x="2717959" y="2811113"/>
                    <a:pt x="2684621" y="2807303"/>
                    <a:pt x="2662619" y="2783872"/>
                  </a:cubicBezTo>
                  <a:cubicBezTo>
                    <a:pt x="2600135" y="2716911"/>
                    <a:pt x="2543651" y="2645759"/>
                    <a:pt x="2492788" y="2570988"/>
                  </a:cubicBezTo>
                  <a:lnTo>
                    <a:pt x="2492788" y="2570988"/>
                  </a:lnTo>
                  <a:close/>
                  <a:moveTo>
                    <a:pt x="3704463" y="1359313"/>
                  </a:moveTo>
                  <a:lnTo>
                    <a:pt x="3868865" y="1194911"/>
                  </a:lnTo>
                  <a:cubicBezTo>
                    <a:pt x="3982784" y="1175290"/>
                    <a:pt x="4097750" y="1161574"/>
                    <a:pt x="4213193" y="1153573"/>
                  </a:cubicBezTo>
                  <a:cubicBezTo>
                    <a:pt x="4239959" y="1151763"/>
                    <a:pt x="4260723" y="1163098"/>
                    <a:pt x="4273487" y="1186625"/>
                  </a:cubicBezTo>
                  <a:cubicBezTo>
                    <a:pt x="4286346" y="1210151"/>
                    <a:pt x="4284726" y="1233773"/>
                    <a:pt x="4268724" y="1255205"/>
                  </a:cubicBezTo>
                  <a:cubicBezTo>
                    <a:pt x="4166902" y="1391984"/>
                    <a:pt x="4051364" y="1517999"/>
                    <a:pt x="3920109" y="1627156"/>
                  </a:cubicBezTo>
                  <a:cubicBezTo>
                    <a:pt x="3904203" y="1640396"/>
                    <a:pt x="3889439" y="1644396"/>
                    <a:pt x="3868960" y="1641062"/>
                  </a:cubicBezTo>
                  <a:cubicBezTo>
                    <a:pt x="3848481" y="1637633"/>
                    <a:pt x="3835813" y="1629156"/>
                    <a:pt x="3824954" y="1611439"/>
                  </a:cubicBezTo>
                  <a:cubicBezTo>
                    <a:pt x="3775805" y="1531239"/>
                    <a:pt x="3735134" y="1447610"/>
                    <a:pt x="3704463" y="1359313"/>
                  </a:cubicBezTo>
                  <a:lnTo>
                    <a:pt x="3704463" y="1359313"/>
                  </a:lnTo>
                  <a:close/>
                  <a:moveTo>
                    <a:pt x="4415885" y="647890"/>
                  </a:moveTo>
                  <a:lnTo>
                    <a:pt x="5063776" y="0"/>
                  </a:lnTo>
                  <a:lnTo>
                    <a:pt x="5209794" y="0"/>
                  </a:lnTo>
                  <a:lnTo>
                    <a:pt x="5138071" y="501872"/>
                  </a:lnTo>
                  <a:cubicBezTo>
                    <a:pt x="5134451" y="527114"/>
                    <a:pt x="5120926" y="543878"/>
                    <a:pt x="5097018" y="552736"/>
                  </a:cubicBezTo>
                  <a:cubicBezTo>
                    <a:pt x="4892421" y="628079"/>
                    <a:pt x="4680395" y="662369"/>
                    <a:pt x="4462939" y="666560"/>
                  </a:cubicBezTo>
                  <a:cubicBezTo>
                    <a:pt x="4444175" y="666940"/>
                    <a:pt x="4427697" y="659987"/>
                    <a:pt x="4415885" y="647890"/>
                  </a:cubicBezTo>
                  <a:close/>
                </a:path>
              </a:pathLst>
            </a:custGeom>
            <a:solidFill>
              <a:srgbClr val="2698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6295263" y="0"/>
                  </a:moveTo>
                  <a:lnTo>
                    <a:pt x="0" y="6295263"/>
                  </a:lnTo>
                  <a:lnTo>
                    <a:pt x="6295263" y="6295263"/>
                  </a:lnTo>
                  <a:lnTo>
                    <a:pt x="6295263" y="901256"/>
                  </a:lnTo>
                  <a:close/>
                </a:path>
              </a:pathLst>
            </a:custGeom>
            <a:solidFill>
              <a:srgbClr val="F0F9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96595" y="133468"/>
              <a:ext cx="6765281" cy="6728424"/>
            </a:xfrm>
            <a:custGeom>
              <a:avLst/>
              <a:gdLst/>
              <a:ahLst/>
              <a:cxnLst/>
              <a:rect l="l" t="t" r="r" b="b"/>
              <a:pathLst>
                <a:path w="6206680" h="6172866" extrusionOk="0">
                  <a:moveTo>
                    <a:pt x="39338" y="6172867"/>
                  </a:moveTo>
                  <a:lnTo>
                    <a:pt x="167545" y="6172867"/>
                  </a:lnTo>
                  <a:lnTo>
                    <a:pt x="64103" y="6069521"/>
                  </a:lnTo>
                  <a:lnTo>
                    <a:pt x="0" y="6133624"/>
                  </a:lnTo>
                  <a:lnTo>
                    <a:pt x="39338" y="6172867"/>
                  </a:lnTo>
                  <a:lnTo>
                    <a:pt x="39338" y="6172867"/>
                  </a:lnTo>
                  <a:close/>
                  <a:moveTo>
                    <a:pt x="617411" y="6172867"/>
                  </a:moveTo>
                  <a:lnTo>
                    <a:pt x="745617" y="6172867"/>
                  </a:lnTo>
                  <a:lnTo>
                    <a:pt x="353187" y="5780437"/>
                  </a:lnTo>
                  <a:cubicBezTo>
                    <a:pt x="331851" y="5801773"/>
                    <a:pt x="310420" y="5823109"/>
                    <a:pt x="289084" y="5844540"/>
                  </a:cubicBezTo>
                  <a:lnTo>
                    <a:pt x="617411" y="6172867"/>
                  </a:lnTo>
                  <a:lnTo>
                    <a:pt x="617411" y="6172867"/>
                  </a:lnTo>
                  <a:close/>
                  <a:moveTo>
                    <a:pt x="6206681" y="778859"/>
                  </a:moveTo>
                  <a:lnTo>
                    <a:pt x="6206681" y="650653"/>
                  </a:lnTo>
                  <a:lnTo>
                    <a:pt x="5845112" y="289084"/>
                  </a:lnTo>
                  <a:cubicBezTo>
                    <a:pt x="5823775" y="310420"/>
                    <a:pt x="5802344" y="331851"/>
                    <a:pt x="5781008" y="353187"/>
                  </a:cubicBezTo>
                  <a:lnTo>
                    <a:pt x="6206681" y="778859"/>
                  </a:lnTo>
                  <a:lnTo>
                    <a:pt x="6206681" y="778859"/>
                  </a:lnTo>
                  <a:close/>
                  <a:moveTo>
                    <a:pt x="6206681" y="200787"/>
                  </a:moveTo>
                  <a:lnTo>
                    <a:pt x="6206681" y="72580"/>
                  </a:lnTo>
                  <a:lnTo>
                    <a:pt x="6134100" y="0"/>
                  </a:lnTo>
                  <a:lnTo>
                    <a:pt x="6069997" y="64103"/>
                  </a:lnTo>
                  <a:lnTo>
                    <a:pt x="6206681" y="200787"/>
                  </a:lnTo>
                  <a:lnTo>
                    <a:pt x="6206681" y="200787"/>
                  </a:lnTo>
                  <a:close/>
                  <a:moveTo>
                    <a:pt x="578168" y="5555552"/>
                  </a:moveTo>
                  <a:cubicBezTo>
                    <a:pt x="599504" y="5534216"/>
                    <a:pt x="620840" y="5512784"/>
                    <a:pt x="642271" y="5491449"/>
                  </a:cubicBezTo>
                  <a:cubicBezTo>
                    <a:pt x="813149" y="5662327"/>
                    <a:pt x="984028" y="5833206"/>
                    <a:pt x="1155002" y="6004179"/>
                  </a:cubicBezTo>
                  <a:cubicBezTo>
                    <a:pt x="1133666" y="6025515"/>
                    <a:pt x="1112330" y="6046851"/>
                    <a:pt x="1090898" y="6068283"/>
                  </a:cubicBezTo>
                  <a:cubicBezTo>
                    <a:pt x="919925" y="5897309"/>
                    <a:pt x="749046" y="5726430"/>
                    <a:pt x="578168" y="5555552"/>
                  </a:cubicBezTo>
                  <a:lnTo>
                    <a:pt x="578168" y="5555552"/>
                  </a:lnTo>
                  <a:close/>
                  <a:moveTo>
                    <a:pt x="867156" y="5266468"/>
                  </a:moveTo>
                  <a:cubicBezTo>
                    <a:pt x="1038035" y="5437347"/>
                    <a:pt x="1209008" y="5608225"/>
                    <a:pt x="1379887" y="5779199"/>
                  </a:cubicBezTo>
                  <a:cubicBezTo>
                    <a:pt x="1401223" y="5757863"/>
                    <a:pt x="1422654" y="5736431"/>
                    <a:pt x="1443990" y="5715095"/>
                  </a:cubicBezTo>
                  <a:cubicBezTo>
                    <a:pt x="1273112" y="5544217"/>
                    <a:pt x="1102233" y="5373338"/>
                    <a:pt x="931259" y="5202365"/>
                  </a:cubicBezTo>
                  <a:cubicBezTo>
                    <a:pt x="909923" y="5223796"/>
                    <a:pt x="888587" y="5245132"/>
                    <a:pt x="867156" y="5266468"/>
                  </a:cubicBezTo>
                  <a:lnTo>
                    <a:pt x="867156" y="5266468"/>
                  </a:lnTo>
                  <a:close/>
                  <a:moveTo>
                    <a:pt x="1156240" y="4977479"/>
                  </a:moveTo>
                  <a:cubicBezTo>
                    <a:pt x="1177576" y="4956143"/>
                    <a:pt x="1199007" y="4934712"/>
                    <a:pt x="1220343" y="4913376"/>
                  </a:cubicBezTo>
                  <a:cubicBezTo>
                    <a:pt x="1391222" y="5084255"/>
                    <a:pt x="1562100" y="5255229"/>
                    <a:pt x="1733074" y="5426107"/>
                  </a:cubicBezTo>
                  <a:cubicBezTo>
                    <a:pt x="1711738" y="5447443"/>
                    <a:pt x="1690307" y="5468779"/>
                    <a:pt x="1668971" y="5490210"/>
                  </a:cubicBezTo>
                  <a:cubicBezTo>
                    <a:pt x="1498092" y="5319332"/>
                    <a:pt x="1327118" y="5148358"/>
                    <a:pt x="1156240" y="4977479"/>
                  </a:cubicBezTo>
                  <a:lnTo>
                    <a:pt x="1156240" y="4977479"/>
                  </a:lnTo>
                  <a:close/>
                  <a:moveTo>
                    <a:pt x="1445323" y="4688491"/>
                  </a:moveTo>
                  <a:cubicBezTo>
                    <a:pt x="1616202" y="4859370"/>
                    <a:pt x="1787176" y="5030343"/>
                    <a:pt x="1958054" y="5201221"/>
                  </a:cubicBezTo>
                  <a:cubicBezTo>
                    <a:pt x="1979390" y="5179886"/>
                    <a:pt x="2000822" y="5158550"/>
                    <a:pt x="2022158" y="5137118"/>
                  </a:cubicBezTo>
                  <a:cubicBezTo>
                    <a:pt x="1851279" y="4966240"/>
                    <a:pt x="1680305" y="4795266"/>
                    <a:pt x="1509427" y="4624388"/>
                  </a:cubicBezTo>
                  <a:cubicBezTo>
                    <a:pt x="1487996" y="4645724"/>
                    <a:pt x="1466660" y="4667060"/>
                    <a:pt x="1445323" y="4688491"/>
                  </a:cubicBezTo>
                  <a:lnTo>
                    <a:pt x="1445323" y="4688491"/>
                  </a:lnTo>
                  <a:close/>
                  <a:moveTo>
                    <a:pt x="1734312" y="4399407"/>
                  </a:moveTo>
                  <a:cubicBezTo>
                    <a:pt x="1755648" y="4378071"/>
                    <a:pt x="1776984" y="4356640"/>
                    <a:pt x="1798415" y="4335304"/>
                  </a:cubicBezTo>
                  <a:cubicBezTo>
                    <a:pt x="1969294" y="4506183"/>
                    <a:pt x="2140172" y="4677061"/>
                    <a:pt x="2311146" y="4848035"/>
                  </a:cubicBezTo>
                  <a:cubicBezTo>
                    <a:pt x="2289810" y="4869371"/>
                    <a:pt x="2268379" y="4890802"/>
                    <a:pt x="2247043" y="4912138"/>
                  </a:cubicBezTo>
                  <a:cubicBezTo>
                    <a:pt x="2076164" y="4741259"/>
                    <a:pt x="1905191" y="4570381"/>
                    <a:pt x="1734312" y="4399407"/>
                  </a:cubicBezTo>
                  <a:lnTo>
                    <a:pt x="1734312" y="4399407"/>
                  </a:lnTo>
                  <a:close/>
                  <a:moveTo>
                    <a:pt x="2023396" y="4110419"/>
                  </a:moveTo>
                  <a:cubicBezTo>
                    <a:pt x="2194274" y="4281392"/>
                    <a:pt x="2365248" y="4452271"/>
                    <a:pt x="2536127" y="4623150"/>
                  </a:cubicBezTo>
                  <a:cubicBezTo>
                    <a:pt x="2557463" y="4601814"/>
                    <a:pt x="2578799" y="4580382"/>
                    <a:pt x="2600230" y="4559046"/>
                  </a:cubicBezTo>
                  <a:cubicBezTo>
                    <a:pt x="2429351" y="4388168"/>
                    <a:pt x="2258378" y="4217289"/>
                    <a:pt x="2087499" y="4046315"/>
                  </a:cubicBezTo>
                  <a:cubicBezTo>
                    <a:pt x="2066068" y="4067651"/>
                    <a:pt x="2044732" y="4089083"/>
                    <a:pt x="2023396" y="4110419"/>
                  </a:cubicBezTo>
                  <a:lnTo>
                    <a:pt x="2023396" y="4110419"/>
                  </a:lnTo>
                  <a:close/>
                  <a:moveTo>
                    <a:pt x="2312384" y="3821430"/>
                  </a:moveTo>
                  <a:cubicBezTo>
                    <a:pt x="2333720" y="3800094"/>
                    <a:pt x="2355152" y="3778663"/>
                    <a:pt x="2376488" y="3757327"/>
                  </a:cubicBezTo>
                  <a:cubicBezTo>
                    <a:pt x="2547366" y="3928205"/>
                    <a:pt x="2718340" y="4099179"/>
                    <a:pt x="2889218" y="4270058"/>
                  </a:cubicBezTo>
                  <a:cubicBezTo>
                    <a:pt x="2867883" y="4291394"/>
                    <a:pt x="2846546" y="4312730"/>
                    <a:pt x="2825115" y="4334161"/>
                  </a:cubicBezTo>
                  <a:cubicBezTo>
                    <a:pt x="2654237" y="4163187"/>
                    <a:pt x="2483358" y="3992309"/>
                    <a:pt x="2312384" y="3821430"/>
                  </a:cubicBezTo>
                  <a:lnTo>
                    <a:pt x="2312384" y="3821430"/>
                  </a:lnTo>
                  <a:close/>
                  <a:moveTo>
                    <a:pt x="2601468" y="3532346"/>
                  </a:moveTo>
                  <a:cubicBezTo>
                    <a:pt x="2772442" y="3703225"/>
                    <a:pt x="2943320" y="3874103"/>
                    <a:pt x="3114199" y="4045077"/>
                  </a:cubicBezTo>
                  <a:cubicBezTo>
                    <a:pt x="3135535" y="4023741"/>
                    <a:pt x="3156966" y="4002310"/>
                    <a:pt x="3178302" y="3980974"/>
                  </a:cubicBezTo>
                  <a:cubicBezTo>
                    <a:pt x="3007424" y="3810095"/>
                    <a:pt x="2836545" y="3639217"/>
                    <a:pt x="2665571" y="3468243"/>
                  </a:cubicBezTo>
                  <a:cubicBezTo>
                    <a:pt x="2644235" y="3489674"/>
                    <a:pt x="2622804" y="3511010"/>
                    <a:pt x="2601468" y="3532346"/>
                  </a:cubicBezTo>
                  <a:lnTo>
                    <a:pt x="2601468" y="3532346"/>
                  </a:lnTo>
                  <a:close/>
                  <a:moveTo>
                    <a:pt x="2890552" y="3243358"/>
                  </a:moveTo>
                  <a:cubicBezTo>
                    <a:pt x="2911888" y="3222022"/>
                    <a:pt x="2933224" y="3200686"/>
                    <a:pt x="2954655" y="3179255"/>
                  </a:cubicBezTo>
                  <a:cubicBezTo>
                    <a:pt x="3125534" y="3350133"/>
                    <a:pt x="3296508" y="3521107"/>
                    <a:pt x="3467386" y="3691985"/>
                  </a:cubicBezTo>
                  <a:cubicBezTo>
                    <a:pt x="3446050" y="3713321"/>
                    <a:pt x="3424619" y="3734753"/>
                    <a:pt x="3403283" y="3756089"/>
                  </a:cubicBezTo>
                  <a:cubicBezTo>
                    <a:pt x="3232309" y="3585210"/>
                    <a:pt x="3061430" y="3414236"/>
                    <a:pt x="2890552" y="3243358"/>
                  </a:cubicBezTo>
                  <a:lnTo>
                    <a:pt x="2890552" y="3243358"/>
                  </a:lnTo>
                  <a:close/>
                  <a:moveTo>
                    <a:pt x="3179540" y="2954369"/>
                  </a:moveTo>
                  <a:cubicBezTo>
                    <a:pt x="3350419" y="3125248"/>
                    <a:pt x="3521393" y="3296222"/>
                    <a:pt x="3692271" y="3467100"/>
                  </a:cubicBezTo>
                  <a:cubicBezTo>
                    <a:pt x="3713607" y="3445764"/>
                    <a:pt x="3735038" y="3424333"/>
                    <a:pt x="3756375" y="3402997"/>
                  </a:cubicBezTo>
                  <a:cubicBezTo>
                    <a:pt x="3585496" y="3232118"/>
                    <a:pt x="3414522" y="3061145"/>
                    <a:pt x="3243644" y="2890266"/>
                  </a:cubicBezTo>
                  <a:cubicBezTo>
                    <a:pt x="3222308" y="2911602"/>
                    <a:pt x="3200971" y="2932938"/>
                    <a:pt x="3179540" y="2954369"/>
                  </a:cubicBezTo>
                  <a:lnTo>
                    <a:pt x="3179540" y="2954369"/>
                  </a:lnTo>
                  <a:close/>
                  <a:moveTo>
                    <a:pt x="3468624" y="2665286"/>
                  </a:moveTo>
                  <a:cubicBezTo>
                    <a:pt x="3489960" y="2643950"/>
                    <a:pt x="3511391" y="2622518"/>
                    <a:pt x="3532727" y="2601182"/>
                  </a:cubicBezTo>
                  <a:cubicBezTo>
                    <a:pt x="3703606" y="2772061"/>
                    <a:pt x="3874579" y="2942939"/>
                    <a:pt x="4045458" y="3113913"/>
                  </a:cubicBezTo>
                  <a:cubicBezTo>
                    <a:pt x="4024122" y="3135249"/>
                    <a:pt x="4002691" y="3156680"/>
                    <a:pt x="3981355" y="3178016"/>
                  </a:cubicBezTo>
                  <a:cubicBezTo>
                    <a:pt x="3810476" y="3007138"/>
                    <a:pt x="3639503" y="2836259"/>
                    <a:pt x="3468624" y="2665286"/>
                  </a:cubicBezTo>
                  <a:lnTo>
                    <a:pt x="3468624" y="2665286"/>
                  </a:lnTo>
                  <a:close/>
                  <a:moveTo>
                    <a:pt x="3757708" y="2376297"/>
                  </a:moveTo>
                  <a:cubicBezTo>
                    <a:pt x="3928586" y="2547176"/>
                    <a:pt x="4099465" y="2718149"/>
                    <a:pt x="4270439" y="2889028"/>
                  </a:cubicBezTo>
                  <a:cubicBezTo>
                    <a:pt x="4291775" y="2867692"/>
                    <a:pt x="4313111" y="2846356"/>
                    <a:pt x="4334542" y="2824925"/>
                  </a:cubicBezTo>
                  <a:cubicBezTo>
                    <a:pt x="4163663" y="2654046"/>
                    <a:pt x="3992785" y="2483072"/>
                    <a:pt x="3821811" y="2312194"/>
                  </a:cubicBezTo>
                  <a:cubicBezTo>
                    <a:pt x="3800380" y="2333530"/>
                    <a:pt x="3779044" y="2354961"/>
                    <a:pt x="3757708" y="2376297"/>
                  </a:cubicBezTo>
                  <a:lnTo>
                    <a:pt x="3757708" y="2376297"/>
                  </a:lnTo>
                  <a:close/>
                  <a:moveTo>
                    <a:pt x="4046696" y="2087309"/>
                  </a:moveTo>
                  <a:cubicBezTo>
                    <a:pt x="4068033" y="2065973"/>
                    <a:pt x="4089464" y="2044541"/>
                    <a:pt x="4110800" y="2023205"/>
                  </a:cubicBezTo>
                  <a:cubicBezTo>
                    <a:pt x="4281678" y="2194084"/>
                    <a:pt x="4452652" y="2365058"/>
                    <a:pt x="4623530" y="2535936"/>
                  </a:cubicBezTo>
                  <a:cubicBezTo>
                    <a:pt x="4602195" y="2557272"/>
                    <a:pt x="4580859" y="2578608"/>
                    <a:pt x="4559427" y="2600039"/>
                  </a:cubicBezTo>
                  <a:cubicBezTo>
                    <a:pt x="4388549" y="2429066"/>
                    <a:pt x="4217670" y="2258187"/>
                    <a:pt x="4046696" y="2087309"/>
                  </a:cubicBezTo>
                  <a:lnTo>
                    <a:pt x="4046696" y="2087309"/>
                  </a:lnTo>
                  <a:close/>
                  <a:moveTo>
                    <a:pt x="4335780" y="1798225"/>
                  </a:moveTo>
                  <a:cubicBezTo>
                    <a:pt x="4506659" y="1969103"/>
                    <a:pt x="4677537" y="2140077"/>
                    <a:pt x="4848511" y="2310956"/>
                  </a:cubicBezTo>
                  <a:cubicBezTo>
                    <a:pt x="4869847" y="2289620"/>
                    <a:pt x="4891278" y="2268188"/>
                    <a:pt x="4912614" y="2246852"/>
                  </a:cubicBezTo>
                  <a:cubicBezTo>
                    <a:pt x="4741736" y="2075974"/>
                    <a:pt x="4570762" y="1905000"/>
                    <a:pt x="4399884" y="1734122"/>
                  </a:cubicBezTo>
                  <a:cubicBezTo>
                    <a:pt x="4378452" y="1755553"/>
                    <a:pt x="4357116" y="1776889"/>
                    <a:pt x="4335780" y="1798225"/>
                  </a:cubicBezTo>
                  <a:lnTo>
                    <a:pt x="4335780" y="1798225"/>
                  </a:lnTo>
                  <a:close/>
                  <a:moveTo>
                    <a:pt x="4624864" y="1509236"/>
                  </a:moveTo>
                  <a:cubicBezTo>
                    <a:pt x="4646200" y="1487900"/>
                    <a:pt x="4667631" y="1466469"/>
                    <a:pt x="4688967" y="1445133"/>
                  </a:cubicBezTo>
                  <a:cubicBezTo>
                    <a:pt x="4859846" y="1616012"/>
                    <a:pt x="5030819" y="1786890"/>
                    <a:pt x="5201698" y="1957864"/>
                  </a:cubicBezTo>
                  <a:cubicBezTo>
                    <a:pt x="5180362" y="1979200"/>
                    <a:pt x="5158931" y="2000631"/>
                    <a:pt x="5137595" y="2021967"/>
                  </a:cubicBezTo>
                  <a:cubicBezTo>
                    <a:pt x="4966621" y="1851089"/>
                    <a:pt x="4795742" y="1680115"/>
                    <a:pt x="4624864" y="1509236"/>
                  </a:cubicBezTo>
                  <a:lnTo>
                    <a:pt x="4624864" y="1509236"/>
                  </a:lnTo>
                  <a:close/>
                  <a:moveTo>
                    <a:pt x="4913853" y="1220248"/>
                  </a:moveTo>
                  <a:cubicBezTo>
                    <a:pt x="5084731" y="1391126"/>
                    <a:pt x="5255705" y="1562100"/>
                    <a:pt x="5426583" y="1732978"/>
                  </a:cubicBezTo>
                  <a:cubicBezTo>
                    <a:pt x="5447919" y="1711643"/>
                    <a:pt x="5469351" y="1690211"/>
                    <a:pt x="5490686" y="1668875"/>
                  </a:cubicBezTo>
                  <a:cubicBezTo>
                    <a:pt x="5319808" y="1497997"/>
                    <a:pt x="5148834" y="1327023"/>
                    <a:pt x="4977956" y="1156145"/>
                  </a:cubicBezTo>
                  <a:cubicBezTo>
                    <a:pt x="4956620" y="1177481"/>
                    <a:pt x="4935284" y="1198817"/>
                    <a:pt x="4913853" y="1220248"/>
                  </a:cubicBezTo>
                  <a:lnTo>
                    <a:pt x="4913853" y="1220248"/>
                  </a:lnTo>
                  <a:close/>
                  <a:moveTo>
                    <a:pt x="5202936" y="931164"/>
                  </a:moveTo>
                  <a:cubicBezTo>
                    <a:pt x="5224273" y="909828"/>
                    <a:pt x="5245704" y="888397"/>
                    <a:pt x="5267040" y="867061"/>
                  </a:cubicBezTo>
                  <a:cubicBezTo>
                    <a:pt x="5437918" y="1037939"/>
                    <a:pt x="5608891" y="1208913"/>
                    <a:pt x="5779770" y="1379792"/>
                  </a:cubicBezTo>
                  <a:cubicBezTo>
                    <a:pt x="5758434" y="1401128"/>
                    <a:pt x="5737003" y="1422559"/>
                    <a:pt x="5715667" y="1443895"/>
                  </a:cubicBezTo>
                  <a:cubicBezTo>
                    <a:pt x="5544693" y="1273016"/>
                    <a:pt x="5373815" y="1102138"/>
                    <a:pt x="5202936" y="931164"/>
                  </a:cubicBezTo>
                  <a:lnTo>
                    <a:pt x="5202936" y="931164"/>
                  </a:lnTo>
                  <a:close/>
                  <a:moveTo>
                    <a:pt x="5491925" y="642175"/>
                  </a:moveTo>
                  <a:cubicBezTo>
                    <a:pt x="5513261" y="620840"/>
                    <a:pt x="5534692" y="599408"/>
                    <a:pt x="5556028" y="578072"/>
                  </a:cubicBezTo>
                  <a:cubicBezTo>
                    <a:pt x="5726906" y="748951"/>
                    <a:pt x="5897880" y="919829"/>
                    <a:pt x="6068759" y="1090803"/>
                  </a:cubicBezTo>
                  <a:cubicBezTo>
                    <a:pt x="6047423" y="1112139"/>
                    <a:pt x="6025992" y="1133570"/>
                    <a:pt x="6004656" y="1154906"/>
                  </a:cubicBezTo>
                  <a:cubicBezTo>
                    <a:pt x="5833777" y="984028"/>
                    <a:pt x="5662899" y="813054"/>
                    <a:pt x="5491925" y="642175"/>
                  </a:cubicBezTo>
                  <a:close/>
                </a:path>
              </a:pathLst>
            </a:custGeom>
            <a:solidFill>
              <a:srgbClr val="D2DF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1273191" y="1273191"/>
              <a:ext cx="5589180" cy="5589180"/>
            </a:xfrm>
            <a:custGeom>
              <a:avLst/>
              <a:gdLst/>
              <a:ahLst/>
              <a:cxnLst/>
              <a:rect l="l" t="t" r="r" b="b"/>
              <a:pathLst>
                <a:path w="5127688" h="5127688" extrusionOk="0">
                  <a:moveTo>
                    <a:pt x="5127689" y="0"/>
                  </a:moveTo>
                  <a:lnTo>
                    <a:pt x="0" y="5127689"/>
                  </a:lnTo>
                  <a:lnTo>
                    <a:pt x="5127689" y="5127689"/>
                  </a:lnTo>
                  <a:close/>
                </a:path>
              </a:pathLst>
            </a:custGeom>
            <a:solidFill>
              <a:srgbClr val="D2DF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1273191" y="1273191"/>
              <a:ext cx="5589180" cy="5589180"/>
            </a:xfrm>
            <a:custGeom>
              <a:avLst/>
              <a:gdLst/>
              <a:ahLst/>
              <a:cxnLst/>
              <a:rect l="l" t="t" r="r" b="b"/>
              <a:pathLst>
                <a:path w="5127688" h="5127688" extrusionOk="0">
                  <a:moveTo>
                    <a:pt x="5127689" y="120777"/>
                  </a:moveTo>
                  <a:lnTo>
                    <a:pt x="300133" y="5127689"/>
                  </a:lnTo>
                  <a:lnTo>
                    <a:pt x="0" y="5127689"/>
                  </a:lnTo>
                  <a:lnTo>
                    <a:pt x="5127689" y="0"/>
                  </a:lnTo>
                  <a:close/>
                </a:path>
              </a:pathLst>
            </a:custGeom>
            <a:solidFill>
              <a:srgbClr val="BBC7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4797131" y="2041891"/>
              <a:ext cx="2571475" cy="3463310"/>
            </a:xfrm>
            <a:custGeom>
              <a:avLst/>
              <a:gdLst/>
              <a:ahLst/>
              <a:cxnLst/>
              <a:rect l="l" t="t" r="r" b="b"/>
              <a:pathLst>
                <a:path w="2359151" h="3177349" extrusionOk="0">
                  <a:moveTo>
                    <a:pt x="1588675" y="0"/>
                  </a:moveTo>
                  <a:lnTo>
                    <a:pt x="2150364" y="232696"/>
                  </a:lnTo>
                  <a:lnTo>
                    <a:pt x="2359152" y="319183"/>
                  </a:lnTo>
                  <a:lnTo>
                    <a:pt x="2359152" y="2858167"/>
                  </a:lnTo>
                  <a:lnTo>
                    <a:pt x="2150364" y="2944654"/>
                  </a:lnTo>
                  <a:lnTo>
                    <a:pt x="1588675" y="3177350"/>
                  </a:lnTo>
                  <a:lnTo>
                    <a:pt x="1026986" y="2944654"/>
                  </a:lnTo>
                  <a:lnTo>
                    <a:pt x="465296" y="2712053"/>
                  </a:lnTo>
                  <a:lnTo>
                    <a:pt x="232696" y="2150364"/>
                  </a:lnTo>
                  <a:lnTo>
                    <a:pt x="0" y="1588675"/>
                  </a:lnTo>
                  <a:lnTo>
                    <a:pt x="232696" y="1026985"/>
                  </a:lnTo>
                  <a:lnTo>
                    <a:pt x="465296" y="465392"/>
                  </a:lnTo>
                  <a:lnTo>
                    <a:pt x="1026986" y="232696"/>
                  </a:lnTo>
                  <a:close/>
                </a:path>
              </a:pathLst>
            </a:custGeom>
            <a:solidFill>
              <a:srgbClr val="BBC7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4752053" y="1491194"/>
              <a:ext cx="2616534" cy="3463207"/>
            </a:xfrm>
            <a:custGeom>
              <a:avLst/>
              <a:gdLst/>
              <a:ahLst/>
              <a:cxnLst/>
              <a:rect l="l" t="t" r="r" b="b"/>
              <a:pathLst>
                <a:path w="2400490" h="3177254" extrusionOk="0">
                  <a:moveTo>
                    <a:pt x="1588675" y="0"/>
                  </a:moveTo>
                  <a:lnTo>
                    <a:pt x="2150364" y="232601"/>
                  </a:lnTo>
                  <a:lnTo>
                    <a:pt x="2400491" y="336233"/>
                  </a:lnTo>
                  <a:lnTo>
                    <a:pt x="2400491" y="2841022"/>
                  </a:lnTo>
                  <a:lnTo>
                    <a:pt x="2150364" y="2944654"/>
                  </a:lnTo>
                  <a:lnTo>
                    <a:pt x="1588675" y="3177254"/>
                  </a:lnTo>
                  <a:lnTo>
                    <a:pt x="1026985" y="2944654"/>
                  </a:lnTo>
                  <a:lnTo>
                    <a:pt x="465296" y="2711958"/>
                  </a:lnTo>
                  <a:lnTo>
                    <a:pt x="232696" y="2150269"/>
                  </a:lnTo>
                  <a:lnTo>
                    <a:pt x="0" y="1588580"/>
                  </a:lnTo>
                  <a:lnTo>
                    <a:pt x="232696" y="1026986"/>
                  </a:lnTo>
                  <a:lnTo>
                    <a:pt x="465296" y="465296"/>
                  </a:lnTo>
                  <a:lnTo>
                    <a:pt x="1026985" y="232601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4752053" y="1491194"/>
              <a:ext cx="2616534" cy="3463207"/>
            </a:xfrm>
            <a:custGeom>
              <a:avLst/>
              <a:gdLst/>
              <a:ahLst/>
              <a:cxnLst/>
              <a:rect l="l" t="t" r="r" b="b"/>
              <a:pathLst>
                <a:path w="2400490" h="3177254" extrusionOk="0">
                  <a:moveTo>
                    <a:pt x="1588675" y="3177254"/>
                  </a:moveTo>
                  <a:lnTo>
                    <a:pt x="1588675" y="1588580"/>
                  </a:lnTo>
                  <a:lnTo>
                    <a:pt x="0" y="1588580"/>
                  </a:lnTo>
                  <a:lnTo>
                    <a:pt x="465296" y="2711958"/>
                  </a:lnTo>
                  <a:lnTo>
                    <a:pt x="1588675" y="1588580"/>
                  </a:lnTo>
                  <a:lnTo>
                    <a:pt x="465296" y="465296"/>
                  </a:lnTo>
                  <a:lnTo>
                    <a:pt x="1588675" y="0"/>
                  </a:lnTo>
                  <a:lnTo>
                    <a:pt x="1588675" y="1588580"/>
                  </a:lnTo>
                  <a:lnTo>
                    <a:pt x="2400491" y="776764"/>
                  </a:lnTo>
                  <a:lnTo>
                    <a:pt x="2400491" y="1588580"/>
                  </a:lnTo>
                  <a:lnTo>
                    <a:pt x="1588675" y="1588580"/>
                  </a:lnTo>
                  <a:lnTo>
                    <a:pt x="2400491" y="2400491"/>
                  </a:lnTo>
                  <a:lnTo>
                    <a:pt x="2400491" y="28410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0" y="0"/>
              <a:ext cx="3585302" cy="4092890"/>
            </a:xfrm>
            <a:custGeom>
              <a:avLst/>
              <a:gdLst/>
              <a:ahLst/>
              <a:cxnLst/>
              <a:rect l="l" t="t" r="r" b="b"/>
              <a:pathLst>
                <a:path w="3289268" h="3754945" extrusionOk="0">
                  <a:moveTo>
                    <a:pt x="3018949" y="0"/>
                  </a:moveTo>
                  <a:lnTo>
                    <a:pt x="3289268" y="0"/>
                  </a:lnTo>
                  <a:lnTo>
                    <a:pt x="780002" y="1780508"/>
                  </a:lnTo>
                  <a:lnTo>
                    <a:pt x="3018949" y="0"/>
                  </a:lnTo>
                  <a:lnTo>
                    <a:pt x="3018949" y="0"/>
                  </a:lnTo>
                  <a:close/>
                  <a:moveTo>
                    <a:pt x="0" y="3754946"/>
                  </a:moveTo>
                  <a:lnTo>
                    <a:pt x="2892171" y="1108424"/>
                  </a:lnTo>
                  <a:lnTo>
                    <a:pt x="0" y="3280220"/>
                  </a:lnTo>
                  <a:lnTo>
                    <a:pt x="0" y="3754946"/>
                  </a:lnTo>
                  <a:lnTo>
                    <a:pt x="0" y="3754946"/>
                  </a:lnTo>
                  <a:close/>
                  <a:moveTo>
                    <a:pt x="0" y="972407"/>
                  </a:moveTo>
                  <a:lnTo>
                    <a:pt x="0" y="739997"/>
                  </a:lnTo>
                  <a:lnTo>
                    <a:pt x="686086" y="444437"/>
                  </a:lnTo>
                  <a:lnTo>
                    <a:pt x="0" y="972407"/>
                  </a:lnTo>
                  <a:close/>
                </a:path>
              </a:pathLst>
            </a:custGeom>
            <a:solidFill>
              <a:srgbClr val="ECF7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751679" y="1273191"/>
              <a:ext cx="2399753" cy="2399753"/>
            </a:xfrm>
            <a:custGeom>
              <a:avLst/>
              <a:gdLst/>
              <a:ahLst/>
              <a:cxnLst/>
              <a:rect l="l" t="t" r="r" b="b"/>
              <a:pathLst>
                <a:path w="2201608" h="2201608" extrusionOk="0">
                  <a:moveTo>
                    <a:pt x="1100804" y="0"/>
                  </a:moveTo>
                  <a:cubicBezTo>
                    <a:pt x="1708785" y="0"/>
                    <a:pt x="2201609" y="492824"/>
                    <a:pt x="2201609" y="1100804"/>
                  </a:cubicBezTo>
                  <a:cubicBezTo>
                    <a:pt x="2201609" y="1708785"/>
                    <a:pt x="1708785" y="2201609"/>
                    <a:pt x="1100804" y="2201609"/>
                  </a:cubicBezTo>
                  <a:cubicBezTo>
                    <a:pt x="492823" y="2201609"/>
                    <a:pt x="0" y="1708785"/>
                    <a:pt x="0" y="1100804"/>
                  </a:cubicBezTo>
                  <a:cubicBezTo>
                    <a:pt x="0" y="492824"/>
                    <a:pt x="492823" y="0"/>
                    <a:pt x="1100804" y="0"/>
                  </a:cubicBezTo>
                  <a:lnTo>
                    <a:pt x="1100804" y="0"/>
                  </a:lnTo>
                  <a:close/>
                  <a:moveTo>
                    <a:pt x="1100804" y="516064"/>
                  </a:moveTo>
                  <a:cubicBezTo>
                    <a:pt x="777907" y="516064"/>
                    <a:pt x="516160" y="777812"/>
                    <a:pt x="516160" y="1100804"/>
                  </a:cubicBezTo>
                  <a:cubicBezTo>
                    <a:pt x="516160" y="1423702"/>
                    <a:pt x="777907" y="1685544"/>
                    <a:pt x="1100804" y="1685544"/>
                  </a:cubicBezTo>
                  <a:cubicBezTo>
                    <a:pt x="1423702" y="1685544"/>
                    <a:pt x="1685544" y="1423702"/>
                    <a:pt x="1685544" y="1100804"/>
                  </a:cubicBezTo>
                  <a:cubicBezTo>
                    <a:pt x="1685449" y="777812"/>
                    <a:pt x="1423702" y="516064"/>
                    <a:pt x="1100804" y="516064"/>
                  </a:cubicBez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1006462" y="1629244"/>
              <a:ext cx="2144972" cy="2043746"/>
            </a:xfrm>
            <a:custGeom>
              <a:avLst/>
              <a:gdLst/>
              <a:ahLst/>
              <a:cxnLst/>
              <a:rect l="l" t="t" r="r" b="b"/>
              <a:pathLst>
                <a:path w="1967864" h="1874996" extrusionOk="0">
                  <a:moveTo>
                    <a:pt x="1649539" y="0"/>
                  </a:moveTo>
                  <a:cubicBezTo>
                    <a:pt x="1846326" y="198882"/>
                    <a:pt x="1967865" y="472345"/>
                    <a:pt x="1967865" y="774192"/>
                  </a:cubicBezTo>
                  <a:cubicBezTo>
                    <a:pt x="1967865" y="1382173"/>
                    <a:pt x="1475041" y="1874996"/>
                    <a:pt x="867061" y="1874996"/>
                  </a:cubicBezTo>
                  <a:cubicBezTo>
                    <a:pt x="514922" y="1874996"/>
                    <a:pt x="201454" y="1709642"/>
                    <a:pt x="0" y="1452372"/>
                  </a:cubicBezTo>
                  <a:cubicBezTo>
                    <a:pt x="199549" y="1654016"/>
                    <a:pt x="476345" y="1778984"/>
                    <a:pt x="782479" y="1778984"/>
                  </a:cubicBezTo>
                  <a:cubicBezTo>
                    <a:pt x="1390460" y="1778984"/>
                    <a:pt x="1883283" y="1286161"/>
                    <a:pt x="1883283" y="678180"/>
                  </a:cubicBezTo>
                  <a:cubicBezTo>
                    <a:pt x="1883283" y="422338"/>
                    <a:pt x="1796034" y="186976"/>
                    <a:pt x="1649539" y="0"/>
                  </a:cubicBezTo>
                  <a:lnTo>
                    <a:pt x="1649539" y="0"/>
                  </a:lnTo>
                  <a:close/>
                  <a:moveTo>
                    <a:pt x="867156" y="189547"/>
                  </a:moveTo>
                  <a:cubicBezTo>
                    <a:pt x="1018794" y="189547"/>
                    <a:pt x="1157002" y="247269"/>
                    <a:pt x="1260824" y="341947"/>
                  </a:cubicBezTo>
                  <a:cubicBezTo>
                    <a:pt x="1155002" y="191643"/>
                    <a:pt x="980218" y="93535"/>
                    <a:pt x="782479" y="93535"/>
                  </a:cubicBezTo>
                  <a:cubicBezTo>
                    <a:pt x="459581" y="93535"/>
                    <a:pt x="197834" y="355283"/>
                    <a:pt x="197834" y="678275"/>
                  </a:cubicBezTo>
                  <a:cubicBezTo>
                    <a:pt x="197834" y="849535"/>
                    <a:pt x="271463" y="1003649"/>
                    <a:pt x="388811" y="1110520"/>
                  </a:cubicBezTo>
                  <a:cubicBezTo>
                    <a:pt x="321850" y="1015365"/>
                    <a:pt x="282511" y="899446"/>
                    <a:pt x="282511" y="774287"/>
                  </a:cubicBezTo>
                  <a:cubicBezTo>
                    <a:pt x="282416" y="451295"/>
                    <a:pt x="544258" y="189547"/>
                    <a:pt x="867156" y="189547"/>
                  </a:cubicBez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858661" y="1894391"/>
              <a:ext cx="226700" cy="799248"/>
            </a:xfrm>
            <a:custGeom>
              <a:avLst/>
              <a:gdLst/>
              <a:ahLst/>
              <a:cxnLst/>
              <a:rect l="l" t="t" r="r" b="b"/>
              <a:pathLst>
                <a:path w="207982" h="733255" extrusionOk="0">
                  <a:moveTo>
                    <a:pt x="189833" y="2879"/>
                  </a:moveTo>
                  <a:cubicBezTo>
                    <a:pt x="212503" y="14309"/>
                    <a:pt x="214122" y="56505"/>
                    <a:pt x="193643" y="97176"/>
                  </a:cubicBezTo>
                  <a:cubicBezTo>
                    <a:pt x="173069" y="137848"/>
                    <a:pt x="138113" y="161470"/>
                    <a:pt x="115443" y="150040"/>
                  </a:cubicBezTo>
                  <a:cubicBezTo>
                    <a:pt x="92869" y="138610"/>
                    <a:pt x="91154" y="96319"/>
                    <a:pt x="111633" y="55743"/>
                  </a:cubicBezTo>
                  <a:cubicBezTo>
                    <a:pt x="132112" y="15071"/>
                    <a:pt x="167164" y="-8551"/>
                    <a:pt x="189833" y="2879"/>
                  </a:cubicBezTo>
                  <a:lnTo>
                    <a:pt x="189833" y="2879"/>
                  </a:lnTo>
                  <a:close/>
                  <a:moveTo>
                    <a:pt x="97250" y="208809"/>
                  </a:moveTo>
                  <a:cubicBezTo>
                    <a:pt x="130969" y="208809"/>
                    <a:pt x="122111" y="332539"/>
                    <a:pt x="122111" y="477319"/>
                  </a:cubicBezTo>
                  <a:cubicBezTo>
                    <a:pt x="122111" y="622194"/>
                    <a:pt x="130969" y="733256"/>
                    <a:pt x="97250" y="733256"/>
                  </a:cubicBezTo>
                  <a:cubicBezTo>
                    <a:pt x="63532" y="733256"/>
                    <a:pt x="0" y="622099"/>
                    <a:pt x="0" y="477319"/>
                  </a:cubicBezTo>
                  <a:cubicBezTo>
                    <a:pt x="0" y="332539"/>
                    <a:pt x="63532" y="208809"/>
                    <a:pt x="97250" y="208809"/>
                  </a:cubicBezTo>
                  <a:close/>
                </a:path>
              </a:pathLst>
            </a:custGeom>
            <a:solidFill>
              <a:srgbClr val="FEEE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48" name="Google Shape;748;p24"/>
            <p:cNvGrpSpPr/>
            <p:nvPr/>
          </p:nvGrpSpPr>
          <p:grpSpPr>
            <a:xfrm>
              <a:off x="123" y="3736012"/>
              <a:ext cx="2658035" cy="3129087"/>
              <a:chOff x="2947987" y="3706938"/>
              <a:chExt cx="2437446" cy="2869406"/>
            </a:xfrm>
          </p:grpSpPr>
          <p:sp>
            <p:nvSpPr>
              <p:cNvPr id="749" name="Google Shape;749;p24"/>
              <p:cNvSpPr/>
              <p:nvPr/>
            </p:nvSpPr>
            <p:spPr>
              <a:xfrm>
                <a:off x="2947987" y="3706938"/>
                <a:ext cx="1319585" cy="2869406"/>
              </a:xfrm>
              <a:custGeom>
                <a:avLst/>
                <a:gdLst/>
                <a:ahLst/>
                <a:cxnLst/>
                <a:rect l="l" t="t" r="r" b="b"/>
                <a:pathLst>
                  <a:path w="1319585" h="2869406" extrusionOk="0">
                    <a:moveTo>
                      <a:pt x="0" y="1639729"/>
                    </a:moveTo>
                    <a:lnTo>
                      <a:pt x="346329" y="1757363"/>
                    </a:lnTo>
                    <a:lnTo>
                      <a:pt x="0" y="1444085"/>
                    </a:lnTo>
                    <a:lnTo>
                      <a:pt x="0" y="1262920"/>
                    </a:lnTo>
                    <a:cubicBezTo>
                      <a:pt x="143066" y="1037177"/>
                      <a:pt x="305372" y="828580"/>
                      <a:pt x="483775" y="638270"/>
                    </a:cubicBezTo>
                    <a:lnTo>
                      <a:pt x="796100" y="820769"/>
                    </a:lnTo>
                    <a:lnTo>
                      <a:pt x="590836" y="528161"/>
                    </a:lnTo>
                    <a:cubicBezTo>
                      <a:pt x="791051" y="329755"/>
                      <a:pt x="1009460" y="153162"/>
                      <a:pt x="1242060" y="0"/>
                    </a:cubicBezTo>
                    <a:cubicBezTo>
                      <a:pt x="1294924" y="272225"/>
                      <a:pt x="1321308" y="550640"/>
                      <a:pt x="1319498" y="831342"/>
                    </a:cubicBezTo>
                    <a:lnTo>
                      <a:pt x="957739" y="1039368"/>
                    </a:lnTo>
                    <a:lnTo>
                      <a:pt x="1311307" y="1068705"/>
                    </a:lnTo>
                    <a:cubicBezTo>
                      <a:pt x="1290161" y="1404652"/>
                      <a:pt x="1228344" y="1742218"/>
                      <a:pt x="1123093" y="2074736"/>
                    </a:cubicBezTo>
                    <a:lnTo>
                      <a:pt x="592836" y="2169795"/>
                    </a:lnTo>
                    <a:lnTo>
                      <a:pt x="1037558" y="2319147"/>
                    </a:lnTo>
                    <a:cubicBezTo>
                      <a:pt x="1021461" y="2360962"/>
                      <a:pt x="1004697" y="2402681"/>
                      <a:pt x="987171" y="2444306"/>
                    </a:cubicBezTo>
                    <a:cubicBezTo>
                      <a:pt x="925259" y="2591467"/>
                      <a:pt x="855917" y="2733199"/>
                      <a:pt x="779907" y="2869406"/>
                    </a:cubicBezTo>
                    <a:lnTo>
                      <a:pt x="0" y="2869406"/>
                    </a:lnTo>
                    <a:lnTo>
                      <a:pt x="0" y="1639729"/>
                    </a:lnTo>
                    <a:close/>
                  </a:path>
                </a:pathLst>
              </a:custGeom>
              <a:solidFill>
                <a:srgbClr val="497A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>
                <a:off x="3093719" y="5291517"/>
                <a:ext cx="2291714" cy="1284732"/>
              </a:xfrm>
              <a:custGeom>
                <a:avLst/>
                <a:gdLst/>
                <a:ahLst/>
                <a:cxnLst/>
                <a:rect l="l" t="t" r="r" b="b"/>
                <a:pathLst>
                  <a:path w="2291714" h="1284732" extrusionOk="0">
                    <a:moveTo>
                      <a:pt x="27432" y="1284732"/>
                    </a:moveTo>
                    <a:lnTo>
                      <a:pt x="0" y="1195959"/>
                    </a:lnTo>
                    <a:cubicBezTo>
                      <a:pt x="151638" y="1009650"/>
                      <a:pt x="326422" y="837248"/>
                      <a:pt x="523685" y="683133"/>
                    </a:cubicBezTo>
                    <a:cubicBezTo>
                      <a:pt x="594265" y="627983"/>
                      <a:pt x="666369" y="576263"/>
                      <a:pt x="739902" y="527781"/>
                    </a:cubicBezTo>
                    <a:lnTo>
                      <a:pt x="1027938" y="846773"/>
                    </a:lnTo>
                    <a:lnTo>
                      <a:pt x="888683" y="435388"/>
                    </a:lnTo>
                    <a:cubicBezTo>
                      <a:pt x="1097947" y="312992"/>
                      <a:pt x="1316831" y="216313"/>
                      <a:pt x="1541145" y="144780"/>
                    </a:cubicBezTo>
                    <a:lnTo>
                      <a:pt x="1682877" y="385096"/>
                    </a:lnTo>
                    <a:lnTo>
                      <a:pt x="1654683" y="110871"/>
                    </a:lnTo>
                    <a:cubicBezTo>
                      <a:pt x="1864043" y="52483"/>
                      <a:pt x="2077498" y="15621"/>
                      <a:pt x="2291715" y="0"/>
                    </a:cubicBezTo>
                    <a:cubicBezTo>
                      <a:pt x="2225040" y="203168"/>
                      <a:pt x="2138077" y="400621"/>
                      <a:pt x="2031397" y="588931"/>
                    </a:cubicBezTo>
                    <a:lnTo>
                      <a:pt x="1709547" y="593027"/>
                    </a:lnTo>
                    <a:lnTo>
                      <a:pt x="1936623" y="745713"/>
                    </a:lnTo>
                    <a:cubicBezTo>
                      <a:pt x="1813179" y="937546"/>
                      <a:pt x="1668018" y="1118426"/>
                      <a:pt x="1501712" y="1284637"/>
                    </a:cubicBezTo>
                    <a:lnTo>
                      <a:pt x="1234821" y="1284637"/>
                    </a:lnTo>
                    <a:lnTo>
                      <a:pt x="1038892" y="1217105"/>
                    </a:lnTo>
                    <a:lnTo>
                      <a:pt x="1100233" y="1284637"/>
                    </a:lnTo>
                    <a:lnTo>
                      <a:pt x="27432" y="1284637"/>
                    </a:lnTo>
                    <a:close/>
                  </a:path>
                </a:pathLst>
              </a:custGeom>
              <a:solidFill>
                <a:srgbClr val="6097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51" name="Google Shape;751;p24"/>
            <p:cNvSpPr/>
            <p:nvPr/>
          </p:nvSpPr>
          <p:spPr>
            <a:xfrm flipH="1">
              <a:off x="0" y="-4144"/>
              <a:ext cx="12213796" cy="6862144"/>
            </a:xfrm>
            <a:custGeom>
              <a:avLst/>
              <a:gdLst/>
              <a:ahLst/>
              <a:cxnLst/>
              <a:rect l="l" t="t" r="r" b="b"/>
              <a:pathLst>
                <a:path w="7458807" h="4866769" extrusionOk="0">
                  <a:moveTo>
                    <a:pt x="0" y="515"/>
                  </a:moveTo>
                  <a:lnTo>
                    <a:pt x="7458807" y="0"/>
                  </a:lnTo>
                  <a:cubicBezTo>
                    <a:pt x="7458550" y="211240"/>
                    <a:pt x="7458292" y="422479"/>
                    <a:pt x="7458035" y="633719"/>
                  </a:cubicBezTo>
                  <a:cubicBezTo>
                    <a:pt x="7267936" y="673022"/>
                    <a:pt x="6911045" y="261044"/>
                    <a:pt x="6318213" y="235819"/>
                  </a:cubicBezTo>
                  <a:cubicBezTo>
                    <a:pt x="5725381" y="210594"/>
                    <a:pt x="5344962" y="1230706"/>
                    <a:pt x="4677105" y="972150"/>
                  </a:cubicBezTo>
                  <a:cubicBezTo>
                    <a:pt x="4009248" y="713594"/>
                    <a:pt x="2979757" y="1053105"/>
                    <a:pt x="2998439" y="2035598"/>
                  </a:cubicBezTo>
                  <a:cubicBezTo>
                    <a:pt x="3017121" y="3018091"/>
                    <a:pt x="4076056" y="2896435"/>
                    <a:pt x="3902272" y="3619099"/>
                  </a:cubicBezTo>
                  <a:cubicBezTo>
                    <a:pt x="3728488" y="4341763"/>
                    <a:pt x="2490566" y="3998295"/>
                    <a:pt x="2155286" y="4206240"/>
                  </a:cubicBezTo>
                  <a:cubicBezTo>
                    <a:pt x="1820006" y="4414185"/>
                    <a:pt x="1933906" y="4691910"/>
                    <a:pt x="1890592" y="4866769"/>
                  </a:cubicBezTo>
                  <a:lnTo>
                    <a:pt x="11860" y="4865570"/>
                  </a:lnTo>
                  <a:cubicBezTo>
                    <a:pt x="18277" y="3246922"/>
                    <a:pt x="20997" y="1606790"/>
                    <a:pt x="0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 userDrawn="1">
  <p:cSld name="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 userDrawn="1"/>
        </p:nvSpPr>
        <p:spPr>
          <a:xfrm>
            <a:off x="0" y="1"/>
            <a:ext cx="12194349" cy="6843242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0890" y="10887"/>
            <a:ext cx="12181110" cy="186407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.png"/><Relationship Id="rId5" Type="http://schemas.openxmlformats.org/officeDocument/2006/relationships/audio" Target="../media/media2.mp3"/><Relationship Id="rId10" Type="http://schemas.openxmlformats.org/officeDocument/2006/relationships/image" Target="../media/image1.tiff"/><Relationship Id="rId4" Type="http://schemas.microsoft.com/office/2007/relationships/media" Target="../media/media2.mp3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.png"/><Relationship Id="rId5" Type="http://schemas.openxmlformats.org/officeDocument/2006/relationships/audio" Target="../media/media2.mp3"/><Relationship Id="rId10" Type="http://schemas.openxmlformats.org/officeDocument/2006/relationships/image" Target="../media/image1.tiff"/><Relationship Id="rId4" Type="http://schemas.microsoft.com/office/2007/relationships/media" Target="../media/media2.mp3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tiff"/><Relationship Id="rId5" Type="http://schemas.openxmlformats.org/officeDocument/2006/relationships/audio" Target="../media/media2.mp3"/><Relationship Id="rId10" Type="http://schemas.openxmlformats.org/officeDocument/2006/relationships/image" Target="../media/image4.png"/><Relationship Id="rId4" Type="http://schemas.microsoft.com/office/2007/relationships/media" Target="../media/media2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842" y="3524677"/>
            <a:ext cx="2852488" cy="3380760"/>
          </a:xfrm>
          <a:prstGeom prst="rect">
            <a:avLst/>
          </a:prstGeom>
        </p:spPr>
      </p:pic>
      <p:sp>
        <p:nvSpPr>
          <p:cNvPr id="25" name="Google Shape;862;p28"/>
          <p:cNvSpPr txBox="1"/>
          <p:nvPr/>
        </p:nvSpPr>
        <p:spPr>
          <a:xfrm>
            <a:off x="1467263" y="4319931"/>
            <a:ext cx="6374033" cy="1437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7200" b="1" i="0" u="none" strike="noStrike" kern="0" cap="none" spc="0" normalizeH="0" baseline="0" noProof="0" dirty="0">
                <a:ln w="38100"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glow rad="63500">
                    <a:srgbClr val="0000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charset="0"/>
                <a:ea typeface="Pompiere"/>
                <a:cs typeface="Calibri" panose="020F0502020204030204" charset="0"/>
                <a:sym typeface="Pompiere"/>
              </a:rPr>
              <a:t>Chọn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7200" b="1" i="0" u="none" strike="noStrike" kern="0" cap="none" spc="0" normalizeH="0" baseline="0" noProof="0" dirty="0">
                <a:ln w="38100"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glow rad="63500">
                    <a:srgbClr val="0000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charset="0"/>
                <a:ea typeface="Pompiere"/>
                <a:cs typeface="Calibri" panose="020F0502020204030204" charset="0"/>
                <a:sym typeface="Pompiere"/>
              </a:rPr>
              <a:t>phao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7200" b="1" i="0" u="none" strike="noStrike" kern="0" cap="none" spc="0" normalizeH="0" baseline="0" noProof="0" dirty="0">
                <a:ln w="38100"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glow rad="63500">
                    <a:srgbClr val="0000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charset="0"/>
                <a:ea typeface="Pompiere"/>
                <a:cs typeface="Calibri" panose="020F0502020204030204" charset="0"/>
                <a:sym typeface="Pompiere"/>
              </a:rPr>
              <a:t>bơi</a:t>
            </a:r>
            <a:endParaRPr kumimoji="0" sz="7200" b="1" i="0" u="none" strike="noStrike" kern="0" cap="none" spc="0" normalizeH="0" baseline="0" noProof="0" dirty="0">
              <a:ln w="38100">
                <a:solidFill>
                  <a:srgbClr val="00FFFF"/>
                </a:solidFill>
              </a:ln>
              <a:solidFill>
                <a:srgbClr val="002060"/>
              </a:solidFill>
              <a:effectLst>
                <a:glow rad="63500">
                  <a:srgbClr val="0000FF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charset="0"/>
              <a:ea typeface="Pompiere"/>
              <a:cs typeface="Calibri" panose="020F0502020204030204" charset="0"/>
              <a:sym typeface="Pompier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867" y="137413"/>
            <a:ext cx="507590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5000" b="1" i="0" u="none" strike="noStrike" kern="0" cap="none" spc="0" normalizeH="0" baseline="0" noProof="0" dirty="0">
                <a:ln w="19050">
                  <a:solidFill>
                    <a:srgbClr val="FFFBF8">
                      <a:lumMod val="10000"/>
                    </a:srgbClr>
                  </a:solidFill>
                </a:ln>
                <a:solidFill>
                  <a:srgbClr val="F57654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Pompiere"/>
              </a:rPr>
              <a:t>Game</a:t>
            </a:r>
            <a:endParaRPr kumimoji="0" lang="en-US" sz="15000" b="0" i="0" u="none" strike="noStrike" kern="0" cap="none" spc="0" normalizeH="0" baseline="0" noProof="0" dirty="0">
              <a:ln w="19050">
                <a:solidFill>
                  <a:srgbClr val="FFFBF8">
                    <a:lumMod val="10000"/>
                  </a:srgbClr>
                </a:solidFill>
              </a:ln>
              <a:solidFill>
                <a:srgbClr val="F57654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  <a:sym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5"/>
          <p:cNvSpPr/>
          <p:nvPr/>
        </p:nvSpPr>
        <p:spPr>
          <a:xfrm>
            <a:off x="159991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32;p5"/>
          <p:cNvSpPr/>
          <p:nvPr/>
        </p:nvSpPr>
        <p:spPr>
          <a:xfrm>
            <a:off x="160197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33;p5"/>
          <p:cNvSpPr/>
          <p:nvPr/>
        </p:nvSpPr>
        <p:spPr>
          <a:xfrm>
            <a:off x="159991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34;p5"/>
          <p:cNvSpPr/>
          <p:nvPr/>
        </p:nvSpPr>
        <p:spPr>
          <a:xfrm>
            <a:off x="159991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35;p5"/>
          <p:cNvSpPr/>
          <p:nvPr/>
        </p:nvSpPr>
        <p:spPr>
          <a:xfrm>
            <a:off x="159991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36;p5"/>
          <p:cNvSpPr/>
          <p:nvPr/>
        </p:nvSpPr>
        <p:spPr>
          <a:xfrm>
            <a:off x="159991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37;p5"/>
          <p:cNvSpPr/>
          <p:nvPr/>
        </p:nvSpPr>
        <p:spPr>
          <a:xfrm>
            <a:off x="159991" y="5669997"/>
            <a:ext cx="12186015" cy="1186838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39;p5"/>
          <p:cNvSpPr/>
          <p:nvPr/>
        </p:nvSpPr>
        <p:spPr>
          <a:xfrm>
            <a:off x="894916" y="566241"/>
            <a:ext cx="11066865" cy="5543415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40;p5"/>
          <p:cNvSpPr/>
          <p:nvPr/>
        </p:nvSpPr>
        <p:spPr>
          <a:xfrm>
            <a:off x="159991" y="5965350"/>
            <a:ext cx="12186015" cy="891678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141;p5"/>
          <p:cNvSpPr/>
          <p:nvPr/>
        </p:nvSpPr>
        <p:spPr>
          <a:xfrm>
            <a:off x="159991" y="6175997"/>
            <a:ext cx="12186015" cy="679478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Google Shape;156;p5"/>
          <p:cNvSpPr/>
          <p:nvPr/>
        </p:nvSpPr>
        <p:spPr>
          <a:xfrm>
            <a:off x="159991" y="6463713"/>
            <a:ext cx="12186015" cy="3936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9" name="Google Shape;157;p5"/>
          <p:cNvGrpSpPr/>
          <p:nvPr/>
        </p:nvGrpSpPr>
        <p:grpSpPr>
          <a:xfrm>
            <a:off x="407656" y="5694211"/>
            <a:ext cx="1734707" cy="1138399"/>
            <a:chOff x="975725" y="5557227"/>
            <a:chExt cx="2040352" cy="1338977"/>
          </a:xfrm>
        </p:grpSpPr>
        <p:sp>
          <p:nvSpPr>
            <p:cNvPr id="113" name="Google Shape;158;p5"/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4" name="Google Shape;159;p5"/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30" name="Google Shape;160;p5"/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" name="Google Shape;161;p5"/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" name="Google Shape;162;p5"/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" name="Google Shape;163;p5"/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" name="Google Shape;164;p5"/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" name="Google Shape;165;p5"/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15" name="Google Shape;166;p5"/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67;p5"/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68;p5"/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69;p5"/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70;p5"/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71;p5"/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72;p5"/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73;p5"/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3" name="Google Shape;174;p5"/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24" name="Google Shape;175;p5"/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5" name="Google Shape;176;p5"/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6" name="Google Shape;177;p5"/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7" name="Google Shape;178;p5"/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8" name="Google Shape;179;p5"/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9" name="Google Shape;180;p5"/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0" name="Google Shape;181;p5"/>
          <p:cNvGrpSpPr/>
          <p:nvPr/>
        </p:nvGrpSpPr>
        <p:grpSpPr>
          <a:xfrm>
            <a:off x="-514919" y="0"/>
            <a:ext cx="4138029" cy="6868885"/>
            <a:chOff x="10890" y="0"/>
            <a:chExt cx="4138029" cy="6868885"/>
          </a:xfrm>
        </p:grpSpPr>
        <p:sp>
          <p:nvSpPr>
            <p:cNvPr id="108" name="Google Shape;182;p5"/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" name="Google Shape;183;p5"/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" name="Google Shape;184;p5"/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" name="Google Shape;185;p5"/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" name="Google Shape;186;p5"/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1" name="Google Shape;329;p10"/>
          <p:cNvGrpSpPr/>
          <p:nvPr userDrawn="1"/>
        </p:nvGrpSpPr>
        <p:grpSpPr>
          <a:xfrm flipH="1">
            <a:off x="1502269" y="4210677"/>
            <a:ext cx="1738239" cy="1743417"/>
            <a:chOff x="4067175" y="-2019300"/>
            <a:chExt cx="4220050" cy="4232623"/>
          </a:xfrm>
        </p:grpSpPr>
        <p:sp>
          <p:nvSpPr>
            <p:cNvPr id="95" name="Google Shape;330;p10"/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331;p10"/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332;p10"/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333;p10"/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334;p10"/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335;p10"/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336;p10"/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337;p10"/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338;p10"/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339;p10"/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340;p10"/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341;p10"/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342;p10"/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Google Shape;343;p10"/>
          <p:cNvGrpSpPr/>
          <p:nvPr userDrawn="1"/>
        </p:nvGrpSpPr>
        <p:grpSpPr>
          <a:xfrm flipH="1">
            <a:off x="283429" y="5930864"/>
            <a:ext cx="647105" cy="773048"/>
            <a:chOff x="12650622" y="-224128"/>
            <a:chExt cx="1467358" cy="1752944"/>
          </a:xfrm>
        </p:grpSpPr>
        <p:sp>
          <p:nvSpPr>
            <p:cNvPr id="89" name="Google Shape;344;p10"/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345;p10"/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346;p10"/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347;p10"/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348;p10"/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349;p10"/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" name="Google Shape;351;p10"/>
          <p:cNvGrpSpPr/>
          <p:nvPr userDrawn="1"/>
        </p:nvGrpSpPr>
        <p:grpSpPr>
          <a:xfrm flipH="1">
            <a:off x="2092592" y="5603187"/>
            <a:ext cx="923998" cy="943211"/>
            <a:chOff x="2148829" y="2424101"/>
            <a:chExt cx="2454481" cy="2453871"/>
          </a:xfrm>
        </p:grpSpPr>
        <p:sp>
          <p:nvSpPr>
            <p:cNvPr id="81" name="Google Shape;352;p10"/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353;p10"/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354;p10"/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355;p10"/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356;p10"/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357;p10"/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358;p10"/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359;p10"/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" name="Google Shape;276;p8"/>
          <p:cNvSpPr/>
          <p:nvPr userDrawn="1"/>
        </p:nvSpPr>
        <p:spPr>
          <a:xfrm>
            <a:off x="9893962" y="163525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Google Shape;277;p8"/>
          <p:cNvSpPr/>
          <p:nvPr userDrawn="1"/>
        </p:nvSpPr>
        <p:spPr>
          <a:xfrm>
            <a:off x="11695719" y="1393560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" name="Google Shape;287;p8"/>
          <p:cNvSpPr/>
          <p:nvPr userDrawn="1"/>
        </p:nvSpPr>
        <p:spPr>
          <a:xfrm>
            <a:off x="10199569" y="1572419"/>
            <a:ext cx="926484" cy="4319637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" name="Google Shape;288;p8"/>
          <p:cNvSpPr/>
          <p:nvPr userDrawn="1"/>
        </p:nvSpPr>
        <p:spPr>
          <a:xfrm>
            <a:off x="10199569" y="1572418"/>
            <a:ext cx="164479" cy="228878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" name="Google Shape;289;p8"/>
          <p:cNvSpPr/>
          <p:nvPr userDrawn="1"/>
        </p:nvSpPr>
        <p:spPr>
          <a:xfrm>
            <a:off x="9275358" y="819134"/>
            <a:ext cx="1410517" cy="744229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" name="Google Shape;290;p8"/>
          <p:cNvSpPr/>
          <p:nvPr userDrawn="1"/>
        </p:nvSpPr>
        <p:spPr>
          <a:xfrm>
            <a:off x="9003567" y="1096296"/>
            <a:ext cx="2737258" cy="1258070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" name="Google Shape;291;p8"/>
          <p:cNvSpPr/>
          <p:nvPr userDrawn="1"/>
        </p:nvSpPr>
        <p:spPr>
          <a:xfrm>
            <a:off x="9816169" y="1482919"/>
            <a:ext cx="1417642" cy="871278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" name="Google Shape;292;p8"/>
          <p:cNvSpPr/>
          <p:nvPr userDrawn="1"/>
        </p:nvSpPr>
        <p:spPr>
          <a:xfrm>
            <a:off x="11298731" y="755410"/>
            <a:ext cx="1109224" cy="5079258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" name="Google Shape;293;p8"/>
          <p:cNvSpPr/>
          <p:nvPr userDrawn="1"/>
        </p:nvSpPr>
        <p:spPr>
          <a:xfrm>
            <a:off x="12213281" y="731928"/>
            <a:ext cx="197034" cy="274084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" name="Google Shape;295;p8"/>
          <p:cNvSpPr/>
          <p:nvPr userDrawn="1"/>
        </p:nvSpPr>
        <p:spPr>
          <a:xfrm>
            <a:off x="10590531" y="195108"/>
            <a:ext cx="2963456" cy="1278011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296;p8"/>
          <p:cNvSpPr/>
          <p:nvPr userDrawn="1"/>
        </p:nvSpPr>
        <p:spPr>
          <a:xfrm>
            <a:off x="11049735" y="648288"/>
            <a:ext cx="1697078" cy="1042952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5" name="Google Shape;149;p5"/>
          <p:cNvGrpSpPr/>
          <p:nvPr/>
        </p:nvGrpSpPr>
        <p:grpSpPr>
          <a:xfrm flipH="1">
            <a:off x="11841618" y="5753151"/>
            <a:ext cx="435283" cy="1050406"/>
            <a:chOff x="4028392" y="3097874"/>
            <a:chExt cx="1270158" cy="3065088"/>
          </a:xfrm>
        </p:grpSpPr>
        <p:sp>
          <p:nvSpPr>
            <p:cNvPr id="75" name="Google Shape;150;p5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" name="Google Shape;151;p5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" name="Google Shape;152;p5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" name="Google Shape;153;p5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" name="Google Shape;154;p5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" name="Google Shape;155;p5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6" name="Google Shape;251;p7"/>
          <p:cNvGrpSpPr/>
          <p:nvPr userDrawn="1"/>
        </p:nvGrpSpPr>
        <p:grpSpPr>
          <a:xfrm>
            <a:off x="8724035" y="4408908"/>
            <a:ext cx="2993503" cy="1873569"/>
            <a:chOff x="6689597" y="4026978"/>
            <a:chExt cx="1992915" cy="994886"/>
          </a:xfrm>
        </p:grpSpPr>
        <p:sp>
          <p:nvSpPr>
            <p:cNvPr id="71" name="Google Shape;252;p7"/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253;p7"/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254;p7"/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255;p7"/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7" name="Google Shape;187;p5"/>
          <p:cNvGrpSpPr/>
          <p:nvPr/>
        </p:nvGrpSpPr>
        <p:grpSpPr>
          <a:xfrm>
            <a:off x="10461224" y="5703249"/>
            <a:ext cx="778382" cy="1138235"/>
            <a:chOff x="4610438" y="3689854"/>
            <a:chExt cx="2773002" cy="4054987"/>
          </a:xfrm>
        </p:grpSpPr>
        <p:sp>
          <p:nvSpPr>
            <p:cNvPr id="48" name="Google Shape;188;p5"/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9" name="Google Shape;189;p5"/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50" name="Google Shape;190;p5"/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1" name="Google Shape;191;p5"/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2" name="Google Shape;192;p5"/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3" name="Google Shape;193;p5"/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4" name="Google Shape;194;p5"/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5" name="Google Shape;195;p5"/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6" name="Google Shape;196;p5"/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7" name="Google Shape;197;p5"/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8" name="Google Shape;198;p5"/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9" name="Google Shape;199;p5"/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0" name="Google Shape;200;p5"/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1" name="Google Shape;201;p5"/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2" name="Google Shape;202;p5"/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3" name="Google Shape;203;p5"/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4" name="Google Shape;204;p5"/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65" name="Google Shape;205;p5"/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6" name="Google Shape;206;p5"/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grpSp>
              <p:nvGrpSpPr>
                <p:cNvPr id="67" name="Google Shape;207;p5"/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8" name="Google Shape;208;p5"/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 panose="020B0604020202020204"/>
                      <a:buNone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69" name="Google Shape;209;p5"/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 panose="020B0604020202020204"/>
                      <a:buNone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70" name="Google Shape;210;p5"/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 panose="020B0604020202020204"/>
                      <a:buNone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</p:grpSp>
      </p:grpSp>
      <p:grpSp>
        <p:nvGrpSpPr>
          <p:cNvPr id="38" name="Google Shape;142;p5"/>
          <p:cNvGrpSpPr/>
          <p:nvPr/>
        </p:nvGrpSpPr>
        <p:grpSpPr>
          <a:xfrm>
            <a:off x="11340399" y="5733982"/>
            <a:ext cx="435283" cy="1050406"/>
            <a:chOff x="4028392" y="3097874"/>
            <a:chExt cx="1270158" cy="3065088"/>
          </a:xfrm>
        </p:grpSpPr>
        <p:sp>
          <p:nvSpPr>
            <p:cNvPr id="42" name="Google Shape;143;p5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144;p5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145;p5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146;p5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" name="Google Shape;147;p5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" name="Google Shape;148;p5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9" name="Google Shape;222;p6"/>
          <p:cNvSpPr/>
          <p:nvPr userDrawn="1"/>
        </p:nvSpPr>
        <p:spPr>
          <a:xfrm>
            <a:off x="3127055" y="181958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" name="Google Shape;223;p6"/>
          <p:cNvSpPr/>
          <p:nvPr userDrawn="1"/>
        </p:nvSpPr>
        <p:spPr>
          <a:xfrm>
            <a:off x="908795" y="2500792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" name="Google Shape;224;p6"/>
          <p:cNvSpPr/>
          <p:nvPr userDrawn="1"/>
        </p:nvSpPr>
        <p:spPr>
          <a:xfrm>
            <a:off x="7192734" y="346418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989767" y="1196527"/>
            <a:ext cx="10224508" cy="981529"/>
            <a:chOff x="1099579" y="475819"/>
            <a:chExt cx="10210327" cy="1504950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137" name="Rounded Rectangle 13"/>
            <p:cNvSpPr/>
            <p:nvPr/>
          </p:nvSpPr>
          <p:spPr>
            <a:xfrm>
              <a:off x="1178806" y="475819"/>
              <a:ext cx="10131100" cy="1504950"/>
            </a:xfrm>
            <a:custGeom>
              <a:avLst/>
              <a:gdLst>
                <a:gd name="connsiteX0" fmla="*/ 0 w 10131100"/>
                <a:gd name="connsiteY0" fmla="*/ 250830 h 1504950"/>
                <a:gd name="connsiteX1" fmla="*/ 250830 w 10131100"/>
                <a:gd name="connsiteY1" fmla="*/ 0 h 1504950"/>
                <a:gd name="connsiteX2" fmla="*/ 817268 w 10131100"/>
                <a:gd name="connsiteY2" fmla="*/ 0 h 1504950"/>
                <a:gd name="connsiteX3" fmla="*/ 1480000 w 10131100"/>
                <a:gd name="connsiteY3" fmla="*/ 0 h 1504950"/>
                <a:gd name="connsiteX4" fmla="*/ 1950143 w 10131100"/>
                <a:gd name="connsiteY4" fmla="*/ 0 h 1504950"/>
                <a:gd name="connsiteX5" fmla="*/ 2227697 w 10131100"/>
                <a:gd name="connsiteY5" fmla="*/ 0 h 1504950"/>
                <a:gd name="connsiteX6" fmla="*/ 2505252 w 10131100"/>
                <a:gd name="connsiteY6" fmla="*/ 0 h 1504950"/>
                <a:gd name="connsiteX7" fmla="*/ 2879101 w 10131100"/>
                <a:gd name="connsiteY7" fmla="*/ 0 h 1504950"/>
                <a:gd name="connsiteX8" fmla="*/ 3638127 w 10131100"/>
                <a:gd name="connsiteY8" fmla="*/ 0 h 1504950"/>
                <a:gd name="connsiteX9" fmla="*/ 4011976 w 10131100"/>
                <a:gd name="connsiteY9" fmla="*/ 0 h 1504950"/>
                <a:gd name="connsiteX10" fmla="*/ 4289530 w 10131100"/>
                <a:gd name="connsiteY10" fmla="*/ 0 h 1504950"/>
                <a:gd name="connsiteX11" fmla="*/ 4567085 w 10131100"/>
                <a:gd name="connsiteY11" fmla="*/ 0 h 1504950"/>
                <a:gd name="connsiteX12" fmla="*/ 5133523 w 10131100"/>
                <a:gd name="connsiteY12" fmla="*/ 0 h 1504950"/>
                <a:gd name="connsiteX13" fmla="*/ 5411077 w 10131100"/>
                <a:gd name="connsiteY13" fmla="*/ 0 h 1504950"/>
                <a:gd name="connsiteX14" fmla="*/ 5977515 w 10131100"/>
                <a:gd name="connsiteY14" fmla="*/ 0 h 1504950"/>
                <a:gd name="connsiteX15" fmla="*/ 6640247 w 10131100"/>
                <a:gd name="connsiteY15" fmla="*/ 0 h 1504950"/>
                <a:gd name="connsiteX16" fmla="*/ 7399273 w 10131100"/>
                <a:gd name="connsiteY16" fmla="*/ 0 h 1504950"/>
                <a:gd name="connsiteX17" fmla="*/ 8062005 w 10131100"/>
                <a:gd name="connsiteY17" fmla="*/ 0 h 1504950"/>
                <a:gd name="connsiteX18" fmla="*/ 8435854 w 10131100"/>
                <a:gd name="connsiteY18" fmla="*/ 0 h 1504950"/>
                <a:gd name="connsiteX19" fmla="*/ 9002292 w 10131100"/>
                <a:gd name="connsiteY19" fmla="*/ 0 h 1504950"/>
                <a:gd name="connsiteX20" fmla="*/ 9880270 w 10131100"/>
                <a:gd name="connsiteY20" fmla="*/ 0 h 1504950"/>
                <a:gd name="connsiteX21" fmla="*/ 10131100 w 10131100"/>
                <a:gd name="connsiteY21" fmla="*/ 250830 h 1504950"/>
                <a:gd name="connsiteX22" fmla="*/ 10131100 w 10131100"/>
                <a:gd name="connsiteY22" fmla="*/ 742442 h 1504950"/>
                <a:gd name="connsiteX23" fmla="*/ 10131100 w 10131100"/>
                <a:gd name="connsiteY23" fmla="*/ 1254120 h 1504950"/>
                <a:gd name="connsiteX24" fmla="*/ 9880270 w 10131100"/>
                <a:gd name="connsiteY24" fmla="*/ 1504950 h 1504950"/>
                <a:gd name="connsiteX25" fmla="*/ 9410127 w 10131100"/>
                <a:gd name="connsiteY25" fmla="*/ 1504950 h 1504950"/>
                <a:gd name="connsiteX26" fmla="*/ 8843689 w 10131100"/>
                <a:gd name="connsiteY26" fmla="*/ 1504950 h 1504950"/>
                <a:gd name="connsiteX27" fmla="*/ 8373546 w 10131100"/>
                <a:gd name="connsiteY27" fmla="*/ 1504950 h 1504950"/>
                <a:gd name="connsiteX28" fmla="*/ 7807108 w 10131100"/>
                <a:gd name="connsiteY28" fmla="*/ 1504950 h 1504950"/>
                <a:gd name="connsiteX29" fmla="*/ 7336965 w 10131100"/>
                <a:gd name="connsiteY29" fmla="*/ 1504950 h 1504950"/>
                <a:gd name="connsiteX30" fmla="*/ 6866822 w 10131100"/>
                <a:gd name="connsiteY30" fmla="*/ 1504950 h 1504950"/>
                <a:gd name="connsiteX31" fmla="*/ 6300384 w 10131100"/>
                <a:gd name="connsiteY31" fmla="*/ 1504950 h 1504950"/>
                <a:gd name="connsiteX32" fmla="*/ 6022830 w 10131100"/>
                <a:gd name="connsiteY32" fmla="*/ 1504950 h 1504950"/>
                <a:gd name="connsiteX33" fmla="*/ 5263803 w 10131100"/>
                <a:gd name="connsiteY33" fmla="*/ 1504950 h 1504950"/>
                <a:gd name="connsiteX34" fmla="*/ 4601071 w 10131100"/>
                <a:gd name="connsiteY34" fmla="*/ 1504950 h 1504950"/>
                <a:gd name="connsiteX35" fmla="*/ 3842045 w 10131100"/>
                <a:gd name="connsiteY35" fmla="*/ 1504950 h 1504950"/>
                <a:gd name="connsiteX36" fmla="*/ 3083018 w 10131100"/>
                <a:gd name="connsiteY36" fmla="*/ 1504950 h 1504950"/>
                <a:gd name="connsiteX37" fmla="*/ 2420286 w 10131100"/>
                <a:gd name="connsiteY37" fmla="*/ 1504950 h 1504950"/>
                <a:gd name="connsiteX38" fmla="*/ 2142732 w 10131100"/>
                <a:gd name="connsiteY38" fmla="*/ 1504950 h 1504950"/>
                <a:gd name="connsiteX39" fmla="*/ 1672588 w 10131100"/>
                <a:gd name="connsiteY39" fmla="*/ 1504950 h 1504950"/>
                <a:gd name="connsiteX40" fmla="*/ 1298740 w 10131100"/>
                <a:gd name="connsiteY40" fmla="*/ 1504950 h 1504950"/>
                <a:gd name="connsiteX41" fmla="*/ 250830 w 10131100"/>
                <a:gd name="connsiteY41" fmla="*/ 1504950 h 1504950"/>
                <a:gd name="connsiteX42" fmla="*/ 0 w 10131100"/>
                <a:gd name="connsiteY42" fmla="*/ 1254120 h 1504950"/>
                <a:gd name="connsiteX43" fmla="*/ 0 w 10131100"/>
                <a:gd name="connsiteY43" fmla="*/ 782574 h 1504950"/>
                <a:gd name="connsiteX44" fmla="*/ 0 w 10131100"/>
                <a:gd name="connsiteY44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131100" h="1504950" fill="none" extrusionOk="0">
                  <a:moveTo>
                    <a:pt x="0" y="250830"/>
                  </a:moveTo>
                  <a:cubicBezTo>
                    <a:pt x="2452" y="128033"/>
                    <a:pt x="107654" y="-26643"/>
                    <a:pt x="250830" y="0"/>
                  </a:cubicBezTo>
                  <a:cubicBezTo>
                    <a:pt x="372455" y="-24100"/>
                    <a:pt x="637390" y="23658"/>
                    <a:pt x="817268" y="0"/>
                  </a:cubicBezTo>
                  <a:cubicBezTo>
                    <a:pt x="997146" y="-23658"/>
                    <a:pt x="1323057" y="29557"/>
                    <a:pt x="1480000" y="0"/>
                  </a:cubicBezTo>
                  <a:cubicBezTo>
                    <a:pt x="1636943" y="-29557"/>
                    <a:pt x="1764077" y="53162"/>
                    <a:pt x="1950143" y="0"/>
                  </a:cubicBezTo>
                  <a:cubicBezTo>
                    <a:pt x="2136209" y="-53162"/>
                    <a:pt x="2151005" y="27321"/>
                    <a:pt x="2227697" y="0"/>
                  </a:cubicBezTo>
                  <a:cubicBezTo>
                    <a:pt x="2304389" y="-27321"/>
                    <a:pt x="2403580" y="32383"/>
                    <a:pt x="2505252" y="0"/>
                  </a:cubicBezTo>
                  <a:cubicBezTo>
                    <a:pt x="2606925" y="-32383"/>
                    <a:pt x="2776348" y="15841"/>
                    <a:pt x="2879101" y="0"/>
                  </a:cubicBezTo>
                  <a:cubicBezTo>
                    <a:pt x="2981854" y="-15841"/>
                    <a:pt x="3296810" y="53229"/>
                    <a:pt x="3638127" y="0"/>
                  </a:cubicBezTo>
                  <a:cubicBezTo>
                    <a:pt x="3979444" y="-53229"/>
                    <a:pt x="3916217" y="16254"/>
                    <a:pt x="4011976" y="0"/>
                  </a:cubicBezTo>
                  <a:cubicBezTo>
                    <a:pt x="4107735" y="-16254"/>
                    <a:pt x="4191056" y="6450"/>
                    <a:pt x="4289530" y="0"/>
                  </a:cubicBezTo>
                  <a:cubicBezTo>
                    <a:pt x="4388004" y="-6450"/>
                    <a:pt x="4478155" y="11921"/>
                    <a:pt x="4567085" y="0"/>
                  </a:cubicBezTo>
                  <a:cubicBezTo>
                    <a:pt x="4656015" y="-11921"/>
                    <a:pt x="4973524" y="35667"/>
                    <a:pt x="5133523" y="0"/>
                  </a:cubicBezTo>
                  <a:cubicBezTo>
                    <a:pt x="5293522" y="-35667"/>
                    <a:pt x="5280261" y="17161"/>
                    <a:pt x="5411077" y="0"/>
                  </a:cubicBezTo>
                  <a:cubicBezTo>
                    <a:pt x="5541893" y="-17161"/>
                    <a:pt x="5783659" y="4455"/>
                    <a:pt x="5977515" y="0"/>
                  </a:cubicBezTo>
                  <a:cubicBezTo>
                    <a:pt x="6171371" y="-4455"/>
                    <a:pt x="6429919" y="18199"/>
                    <a:pt x="6640247" y="0"/>
                  </a:cubicBezTo>
                  <a:cubicBezTo>
                    <a:pt x="6850575" y="-18199"/>
                    <a:pt x="7121041" y="23967"/>
                    <a:pt x="7399273" y="0"/>
                  </a:cubicBezTo>
                  <a:cubicBezTo>
                    <a:pt x="7677505" y="-23967"/>
                    <a:pt x="7836727" y="64531"/>
                    <a:pt x="8062005" y="0"/>
                  </a:cubicBezTo>
                  <a:cubicBezTo>
                    <a:pt x="8287283" y="-64531"/>
                    <a:pt x="8280658" y="28404"/>
                    <a:pt x="8435854" y="0"/>
                  </a:cubicBezTo>
                  <a:cubicBezTo>
                    <a:pt x="8591050" y="-28404"/>
                    <a:pt x="8821341" y="23170"/>
                    <a:pt x="9002292" y="0"/>
                  </a:cubicBezTo>
                  <a:cubicBezTo>
                    <a:pt x="9183243" y="-23170"/>
                    <a:pt x="9542011" y="2158"/>
                    <a:pt x="9880270" y="0"/>
                  </a:cubicBezTo>
                  <a:cubicBezTo>
                    <a:pt x="10017652" y="4997"/>
                    <a:pt x="10110190" y="117639"/>
                    <a:pt x="10131100" y="250830"/>
                  </a:cubicBezTo>
                  <a:cubicBezTo>
                    <a:pt x="10186393" y="381931"/>
                    <a:pt x="10123784" y="642984"/>
                    <a:pt x="10131100" y="742442"/>
                  </a:cubicBezTo>
                  <a:cubicBezTo>
                    <a:pt x="10138416" y="841900"/>
                    <a:pt x="10103014" y="1029301"/>
                    <a:pt x="10131100" y="1254120"/>
                  </a:cubicBezTo>
                  <a:cubicBezTo>
                    <a:pt x="10150040" y="1400090"/>
                    <a:pt x="10014613" y="1503223"/>
                    <a:pt x="9880270" y="1504950"/>
                  </a:cubicBezTo>
                  <a:cubicBezTo>
                    <a:pt x="9781080" y="1530065"/>
                    <a:pt x="9564203" y="1503083"/>
                    <a:pt x="9410127" y="1504950"/>
                  </a:cubicBezTo>
                  <a:cubicBezTo>
                    <a:pt x="9256051" y="1506817"/>
                    <a:pt x="9064026" y="1492621"/>
                    <a:pt x="8843689" y="1504950"/>
                  </a:cubicBezTo>
                  <a:cubicBezTo>
                    <a:pt x="8623352" y="1517279"/>
                    <a:pt x="8473129" y="1461901"/>
                    <a:pt x="8373546" y="1504950"/>
                  </a:cubicBezTo>
                  <a:cubicBezTo>
                    <a:pt x="8273963" y="1547999"/>
                    <a:pt x="7942213" y="1461280"/>
                    <a:pt x="7807108" y="1504950"/>
                  </a:cubicBezTo>
                  <a:cubicBezTo>
                    <a:pt x="7672003" y="1548620"/>
                    <a:pt x="7564954" y="1450404"/>
                    <a:pt x="7336965" y="1504950"/>
                  </a:cubicBezTo>
                  <a:cubicBezTo>
                    <a:pt x="7108976" y="1559496"/>
                    <a:pt x="6972070" y="1456822"/>
                    <a:pt x="6866822" y="1504950"/>
                  </a:cubicBezTo>
                  <a:cubicBezTo>
                    <a:pt x="6761574" y="1553078"/>
                    <a:pt x="6480220" y="1443783"/>
                    <a:pt x="6300384" y="1504950"/>
                  </a:cubicBezTo>
                  <a:cubicBezTo>
                    <a:pt x="6120548" y="1566117"/>
                    <a:pt x="6145395" y="1495747"/>
                    <a:pt x="6022830" y="1504950"/>
                  </a:cubicBezTo>
                  <a:cubicBezTo>
                    <a:pt x="5900265" y="1514153"/>
                    <a:pt x="5537810" y="1452045"/>
                    <a:pt x="5263803" y="1504950"/>
                  </a:cubicBezTo>
                  <a:cubicBezTo>
                    <a:pt x="4989796" y="1557855"/>
                    <a:pt x="4879011" y="1455889"/>
                    <a:pt x="4601071" y="1504950"/>
                  </a:cubicBezTo>
                  <a:cubicBezTo>
                    <a:pt x="4323131" y="1554011"/>
                    <a:pt x="4174414" y="1437199"/>
                    <a:pt x="3842045" y="1504950"/>
                  </a:cubicBezTo>
                  <a:cubicBezTo>
                    <a:pt x="3509676" y="1572701"/>
                    <a:pt x="3238796" y="1439640"/>
                    <a:pt x="3083018" y="1504950"/>
                  </a:cubicBezTo>
                  <a:cubicBezTo>
                    <a:pt x="2927240" y="1570260"/>
                    <a:pt x="2586812" y="1472534"/>
                    <a:pt x="2420286" y="1504950"/>
                  </a:cubicBezTo>
                  <a:cubicBezTo>
                    <a:pt x="2253760" y="1537366"/>
                    <a:pt x="2239707" y="1495709"/>
                    <a:pt x="2142732" y="1504950"/>
                  </a:cubicBezTo>
                  <a:cubicBezTo>
                    <a:pt x="2045757" y="1514191"/>
                    <a:pt x="1802405" y="1484727"/>
                    <a:pt x="1672588" y="1504950"/>
                  </a:cubicBezTo>
                  <a:cubicBezTo>
                    <a:pt x="1542771" y="1525173"/>
                    <a:pt x="1419512" y="1494017"/>
                    <a:pt x="1298740" y="1504950"/>
                  </a:cubicBezTo>
                  <a:cubicBezTo>
                    <a:pt x="1177968" y="1515883"/>
                    <a:pt x="757056" y="1435063"/>
                    <a:pt x="250830" y="1504950"/>
                  </a:cubicBezTo>
                  <a:cubicBezTo>
                    <a:pt x="80850" y="1492127"/>
                    <a:pt x="3983" y="1406097"/>
                    <a:pt x="0" y="1254120"/>
                  </a:cubicBezTo>
                  <a:cubicBezTo>
                    <a:pt x="-19265" y="1076876"/>
                    <a:pt x="40470" y="965755"/>
                    <a:pt x="0" y="782574"/>
                  </a:cubicBezTo>
                  <a:cubicBezTo>
                    <a:pt x="-40470" y="599393"/>
                    <a:pt x="45987" y="411120"/>
                    <a:pt x="0" y="250830"/>
                  </a:cubicBezTo>
                  <a:close/>
                </a:path>
                <a:path w="10131100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436822" y="-6742"/>
                    <a:pt x="713030" y="52408"/>
                    <a:pt x="913562" y="0"/>
                  </a:cubicBezTo>
                  <a:cubicBezTo>
                    <a:pt x="1114094" y="-52408"/>
                    <a:pt x="1362912" y="28833"/>
                    <a:pt x="1480000" y="0"/>
                  </a:cubicBezTo>
                  <a:cubicBezTo>
                    <a:pt x="1597088" y="-28833"/>
                    <a:pt x="1808473" y="24497"/>
                    <a:pt x="2046437" y="0"/>
                  </a:cubicBezTo>
                  <a:cubicBezTo>
                    <a:pt x="2284401" y="-24497"/>
                    <a:pt x="2326981" y="1782"/>
                    <a:pt x="2516581" y="0"/>
                  </a:cubicBezTo>
                  <a:cubicBezTo>
                    <a:pt x="2706181" y="-1782"/>
                    <a:pt x="2993337" y="27825"/>
                    <a:pt x="3179313" y="0"/>
                  </a:cubicBezTo>
                  <a:cubicBezTo>
                    <a:pt x="3365289" y="-27825"/>
                    <a:pt x="3505563" y="40873"/>
                    <a:pt x="3649456" y="0"/>
                  </a:cubicBezTo>
                  <a:cubicBezTo>
                    <a:pt x="3793349" y="-40873"/>
                    <a:pt x="3897168" y="34309"/>
                    <a:pt x="4023305" y="0"/>
                  </a:cubicBezTo>
                  <a:cubicBezTo>
                    <a:pt x="4149442" y="-34309"/>
                    <a:pt x="4238413" y="43413"/>
                    <a:pt x="4397154" y="0"/>
                  </a:cubicBezTo>
                  <a:cubicBezTo>
                    <a:pt x="4555895" y="-43413"/>
                    <a:pt x="4594727" y="1160"/>
                    <a:pt x="4674708" y="0"/>
                  </a:cubicBezTo>
                  <a:cubicBezTo>
                    <a:pt x="4754689" y="-1160"/>
                    <a:pt x="5093280" y="41659"/>
                    <a:pt x="5241146" y="0"/>
                  </a:cubicBezTo>
                  <a:cubicBezTo>
                    <a:pt x="5389012" y="-41659"/>
                    <a:pt x="5696113" y="76444"/>
                    <a:pt x="5903878" y="0"/>
                  </a:cubicBezTo>
                  <a:cubicBezTo>
                    <a:pt x="6111643" y="-76444"/>
                    <a:pt x="6256063" y="24357"/>
                    <a:pt x="6470315" y="0"/>
                  </a:cubicBezTo>
                  <a:cubicBezTo>
                    <a:pt x="6684567" y="-24357"/>
                    <a:pt x="7063572" y="16759"/>
                    <a:pt x="7229342" y="0"/>
                  </a:cubicBezTo>
                  <a:cubicBezTo>
                    <a:pt x="7395112" y="-16759"/>
                    <a:pt x="7756697" y="35903"/>
                    <a:pt x="7892074" y="0"/>
                  </a:cubicBezTo>
                  <a:cubicBezTo>
                    <a:pt x="8027451" y="-35903"/>
                    <a:pt x="8169109" y="932"/>
                    <a:pt x="8265923" y="0"/>
                  </a:cubicBezTo>
                  <a:cubicBezTo>
                    <a:pt x="8362737" y="-932"/>
                    <a:pt x="8425724" y="16871"/>
                    <a:pt x="8543477" y="0"/>
                  </a:cubicBezTo>
                  <a:cubicBezTo>
                    <a:pt x="8661230" y="-16871"/>
                    <a:pt x="8855261" y="27623"/>
                    <a:pt x="9109915" y="0"/>
                  </a:cubicBezTo>
                  <a:cubicBezTo>
                    <a:pt x="9364569" y="-27623"/>
                    <a:pt x="9256758" y="23031"/>
                    <a:pt x="9387469" y="0"/>
                  </a:cubicBezTo>
                  <a:cubicBezTo>
                    <a:pt x="9518180" y="-23031"/>
                    <a:pt x="9724384" y="27768"/>
                    <a:pt x="9880270" y="0"/>
                  </a:cubicBezTo>
                  <a:cubicBezTo>
                    <a:pt x="10045774" y="16441"/>
                    <a:pt x="10163506" y="129932"/>
                    <a:pt x="10131100" y="250830"/>
                  </a:cubicBezTo>
                  <a:cubicBezTo>
                    <a:pt x="10143733" y="474315"/>
                    <a:pt x="10073741" y="572872"/>
                    <a:pt x="10131100" y="762508"/>
                  </a:cubicBezTo>
                  <a:cubicBezTo>
                    <a:pt x="10188459" y="952144"/>
                    <a:pt x="10092945" y="1100245"/>
                    <a:pt x="10131100" y="1254120"/>
                  </a:cubicBezTo>
                  <a:cubicBezTo>
                    <a:pt x="10146444" y="1408823"/>
                    <a:pt x="10000461" y="1531878"/>
                    <a:pt x="9880270" y="1504950"/>
                  </a:cubicBezTo>
                  <a:cubicBezTo>
                    <a:pt x="9676687" y="1549779"/>
                    <a:pt x="9643413" y="1493925"/>
                    <a:pt x="9410127" y="1504950"/>
                  </a:cubicBezTo>
                  <a:cubicBezTo>
                    <a:pt x="9176841" y="1515975"/>
                    <a:pt x="8978315" y="1472577"/>
                    <a:pt x="8843689" y="1504950"/>
                  </a:cubicBezTo>
                  <a:cubicBezTo>
                    <a:pt x="8709063" y="1537323"/>
                    <a:pt x="8358504" y="1439815"/>
                    <a:pt x="8084663" y="1504950"/>
                  </a:cubicBezTo>
                  <a:cubicBezTo>
                    <a:pt x="7810822" y="1570085"/>
                    <a:pt x="7892857" y="1460192"/>
                    <a:pt x="7710814" y="1504950"/>
                  </a:cubicBezTo>
                  <a:cubicBezTo>
                    <a:pt x="7528771" y="1549708"/>
                    <a:pt x="7367685" y="1450158"/>
                    <a:pt x="7240671" y="1504950"/>
                  </a:cubicBezTo>
                  <a:cubicBezTo>
                    <a:pt x="7113657" y="1559742"/>
                    <a:pt x="6678306" y="1490975"/>
                    <a:pt x="6481644" y="1504950"/>
                  </a:cubicBezTo>
                  <a:cubicBezTo>
                    <a:pt x="6284982" y="1518925"/>
                    <a:pt x="6306870" y="1472960"/>
                    <a:pt x="6204090" y="1504950"/>
                  </a:cubicBezTo>
                  <a:cubicBezTo>
                    <a:pt x="6101310" y="1536940"/>
                    <a:pt x="5739309" y="1466307"/>
                    <a:pt x="5445063" y="1504950"/>
                  </a:cubicBezTo>
                  <a:cubicBezTo>
                    <a:pt x="5150817" y="1543593"/>
                    <a:pt x="5277785" y="1503792"/>
                    <a:pt x="5167509" y="1504950"/>
                  </a:cubicBezTo>
                  <a:cubicBezTo>
                    <a:pt x="5057233" y="1506108"/>
                    <a:pt x="4728518" y="1486031"/>
                    <a:pt x="4408482" y="1504950"/>
                  </a:cubicBezTo>
                  <a:cubicBezTo>
                    <a:pt x="4088446" y="1523869"/>
                    <a:pt x="3935034" y="1452222"/>
                    <a:pt x="3745750" y="1504950"/>
                  </a:cubicBezTo>
                  <a:cubicBezTo>
                    <a:pt x="3556466" y="1557678"/>
                    <a:pt x="3332903" y="1466318"/>
                    <a:pt x="3179313" y="1504950"/>
                  </a:cubicBezTo>
                  <a:cubicBezTo>
                    <a:pt x="3025723" y="1543582"/>
                    <a:pt x="2980983" y="1477891"/>
                    <a:pt x="2805464" y="1504950"/>
                  </a:cubicBezTo>
                  <a:cubicBezTo>
                    <a:pt x="2629945" y="1532009"/>
                    <a:pt x="2543822" y="1459089"/>
                    <a:pt x="2335321" y="1504950"/>
                  </a:cubicBezTo>
                  <a:cubicBezTo>
                    <a:pt x="2126820" y="1550811"/>
                    <a:pt x="1957854" y="1499519"/>
                    <a:pt x="1768883" y="1504950"/>
                  </a:cubicBezTo>
                  <a:cubicBezTo>
                    <a:pt x="1579912" y="1510381"/>
                    <a:pt x="1383233" y="1443813"/>
                    <a:pt x="1106151" y="1504950"/>
                  </a:cubicBezTo>
                  <a:cubicBezTo>
                    <a:pt x="829069" y="1566087"/>
                    <a:pt x="467794" y="1478195"/>
                    <a:pt x="250830" y="1504950"/>
                  </a:cubicBezTo>
                  <a:cubicBezTo>
                    <a:pt x="146869" y="1514183"/>
                    <a:pt x="5897" y="1392287"/>
                    <a:pt x="0" y="1254120"/>
                  </a:cubicBezTo>
                  <a:cubicBezTo>
                    <a:pt x="-46252" y="1098517"/>
                    <a:pt x="18960" y="839955"/>
                    <a:pt x="0" y="732409"/>
                  </a:cubicBezTo>
                  <a:cubicBezTo>
                    <a:pt x="-18960" y="624863"/>
                    <a:pt x="5332" y="476214"/>
                    <a:pt x="0" y="25083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#9Slide03 Arima Madurai Black" panose="00000A00000000000000" pitchFamily="2" charset="0"/>
                <a:sym typeface="Arial" panose="020B0604020202020204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099579" y="559953"/>
              <a:ext cx="10043515" cy="130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29 200 ..?.. 27 389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74006" y="2759685"/>
            <a:ext cx="6940531" cy="903888"/>
            <a:chOff x="2534913" y="2749522"/>
            <a:chExt cx="6940531" cy="903888"/>
          </a:xfrm>
        </p:grpSpPr>
        <p:sp>
          <p:nvSpPr>
            <p:cNvPr id="143" name="Rounded Rectangle 16"/>
            <p:cNvSpPr/>
            <p:nvPr/>
          </p:nvSpPr>
          <p:spPr>
            <a:xfrm>
              <a:off x="2983605" y="2892860"/>
              <a:ext cx="6491839" cy="703012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#9Slide03 Arima Madurai Black" panose="00000A00000000000000" pitchFamily="2" charset="0"/>
                  <a:sym typeface="Arial" panose="020B0604020202020204"/>
                </a:rPr>
                <a:t>A. &gt;</a:t>
              </a:r>
            </a:p>
          </p:txBody>
        </p:sp>
        <p:grpSp>
          <p:nvGrpSpPr>
            <p:cNvPr id="184" name="Google Shape;766;p25"/>
            <p:cNvGrpSpPr/>
            <p:nvPr/>
          </p:nvGrpSpPr>
          <p:grpSpPr>
            <a:xfrm>
              <a:off x="2534913" y="2749522"/>
              <a:ext cx="809298" cy="903888"/>
              <a:chOff x="3688121" y="2981594"/>
              <a:chExt cx="3319085" cy="3319078"/>
            </a:xfrm>
          </p:grpSpPr>
          <p:sp>
            <p:nvSpPr>
              <p:cNvPr id="185" name="Google Shape;767;p25"/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6" name="Google Shape;768;p25"/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87" name="Google Shape;769;p25"/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95" name="Google Shape;770;p25"/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6" name="Google Shape;771;p25"/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188" name="Google Shape;772;p25"/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93" name="Google Shape;773;p25"/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4" name="Google Shape;774;p25"/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89" name="Google Shape;775;p25"/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0" name="Google Shape;776;p25"/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" name="Google Shape;777;p25"/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" name="Google Shape;778;p25"/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478247" y="3927464"/>
            <a:ext cx="6973288" cy="914576"/>
            <a:chOff x="2478247" y="3927464"/>
            <a:chExt cx="6973288" cy="914576"/>
          </a:xfrm>
        </p:grpSpPr>
        <p:sp>
          <p:nvSpPr>
            <p:cNvPr id="147" name="Rounded Rectangle 18"/>
            <p:cNvSpPr/>
            <p:nvPr/>
          </p:nvSpPr>
          <p:spPr>
            <a:xfrm>
              <a:off x="2948209" y="4028904"/>
              <a:ext cx="6503326" cy="813136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#9Slide03 Arima Madurai Black" panose="00000A00000000000000" pitchFamily="2" charset="0"/>
                  <a:sym typeface="Arial" panose="020B0604020202020204"/>
                </a:rPr>
                <a:t>B. &lt;</a:t>
              </a:r>
            </a:p>
          </p:txBody>
        </p:sp>
        <p:grpSp>
          <p:nvGrpSpPr>
            <p:cNvPr id="197" name="Google Shape;766;p25"/>
            <p:cNvGrpSpPr/>
            <p:nvPr/>
          </p:nvGrpSpPr>
          <p:grpSpPr>
            <a:xfrm>
              <a:off x="2478247" y="3927464"/>
              <a:ext cx="809298" cy="903888"/>
              <a:chOff x="3688121" y="2981595"/>
              <a:chExt cx="3319086" cy="3319078"/>
            </a:xfrm>
          </p:grpSpPr>
          <p:sp>
            <p:nvSpPr>
              <p:cNvPr id="198" name="Google Shape;767;p25"/>
              <p:cNvSpPr/>
              <p:nvPr/>
            </p:nvSpPr>
            <p:spPr>
              <a:xfrm>
                <a:off x="3688121" y="2981595"/>
                <a:ext cx="3319086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9" name="Google Shape;768;p25"/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00" name="Google Shape;769;p25"/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08" name="Google Shape;770;p25"/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9" name="Google Shape;771;p25"/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01" name="Google Shape;772;p25"/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06" name="Google Shape;773;p25"/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" name="Google Shape;774;p25"/>
                <p:cNvSpPr/>
                <p:nvPr/>
              </p:nvSpPr>
              <p:spPr>
                <a:xfrm>
                  <a:off x="8549239" y="3454743"/>
                  <a:ext cx="748245" cy="806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202" name="Google Shape;775;p25"/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3" name="Google Shape;776;p25"/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4" name="Google Shape;777;p25"/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5" name="Google Shape;778;p25"/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500562" y="5157035"/>
            <a:ext cx="6937953" cy="908269"/>
            <a:chOff x="2500562" y="5157035"/>
            <a:chExt cx="6937953" cy="908269"/>
          </a:xfrm>
        </p:grpSpPr>
        <p:sp>
          <p:nvSpPr>
            <p:cNvPr id="151" name="Rounded Rectangle 21"/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#9Slide03 Arima Madurai Black" panose="00000A00000000000000" pitchFamily="2" charset="0"/>
                  <a:sym typeface="Arial" panose="020B0604020202020204"/>
                </a:rPr>
                <a:t>C. =</a:t>
              </a:r>
            </a:p>
          </p:txBody>
        </p:sp>
        <p:grpSp>
          <p:nvGrpSpPr>
            <p:cNvPr id="210" name="Google Shape;766;p25"/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211" name="Google Shape;767;p25"/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2" name="Google Shape;768;p25"/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13" name="Google Shape;769;p25"/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21" name="Google Shape;770;p25"/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" name="Google Shape;771;p25"/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14" name="Google Shape;772;p25"/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19" name="Google Shape;773;p25"/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0" name="Google Shape;774;p25"/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215" name="Google Shape;775;p25"/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" name="Google Shape;776;p25"/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7" name="Google Shape;777;p25"/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8" name="Google Shape;778;p25"/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236" name="Picture 2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283" y="2696859"/>
            <a:ext cx="1154344" cy="861550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667" y="5352213"/>
            <a:ext cx="728696" cy="723838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82" y="4016348"/>
            <a:ext cx="728696" cy="723838"/>
          </a:xfrm>
          <a:prstGeom prst="rect">
            <a:avLst/>
          </a:prstGeom>
        </p:spPr>
      </p:pic>
      <p:pic>
        <p:nvPicPr>
          <p:cNvPr id="18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85037" y="4681226"/>
            <a:ext cx="487363" cy="487363"/>
          </a:xfrm>
          <a:prstGeom prst="rect">
            <a:avLst/>
          </a:prstGeom>
        </p:spPr>
      </p:pic>
      <p:pic>
        <p:nvPicPr>
          <p:cNvPr id="182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85037" y="4681226"/>
            <a:ext cx="487363" cy="487363"/>
          </a:xfrm>
          <a:prstGeom prst="rect">
            <a:avLst/>
          </a:prstGeom>
        </p:spPr>
      </p:pic>
      <p:pic>
        <p:nvPicPr>
          <p:cNvPr id="18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85037" y="4681226"/>
            <a:ext cx="487363" cy="487363"/>
          </a:xfrm>
          <a:prstGeom prst="rect">
            <a:avLst/>
          </a:prstGeom>
        </p:spPr>
      </p:pic>
      <p:pic>
        <p:nvPicPr>
          <p:cNvPr id="22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85037" y="5312359"/>
            <a:ext cx="487363" cy="487363"/>
          </a:xfrm>
          <a:prstGeom prst="rect">
            <a:avLst/>
          </a:prstGeom>
        </p:spPr>
      </p:pic>
      <p:pic>
        <p:nvPicPr>
          <p:cNvPr id="224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85036" y="5996094"/>
            <a:ext cx="487363" cy="487363"/>
          </a:xfrm>
          <a:prstGeom prst="rect">
            <a:avLst/>
          </a:prstGeom>
        </p:spPr>
      </p:pic>
      <p:pic>
        <p:nvPicPr>
          <p:cNvPr id="22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-272528" y="3776197"/>
            <a:ext cx="2745295" cy="3139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9250" y="1241084"/>
            <a:ext cx="1781175" cy="8979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85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150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150" fill="hold"/>
                                        <p:tgtEl>
                                          <p:spTgt spid="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5"/>
          <p:cNvSpPr/>
          <p:nvPr/>
        </p:nvSpPr>
        <p:spPr>
          <a:xfrm>
            <a:off x="159991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9" name="Google Shape;132;p5"/>
          <p:cNvSpPr/>
          <p:nvPr/>
        </p:nvSpPr>
        <p:spPr>
          <a:xfrm>
            <a:off x="160197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0" name="Google Shape;133;p5"/>
          <p:cNvSpPr/>
          <p:nvPr/>
        </p:nvSpPr>
        <p:spPr>
          <a:xfrm>
            <a:off x="159991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1" name="Google Shape;134;p5"/>
          <p:cNvSpPr/>
          <p:nvPr/>
        </p:nvSpPr>
        <p:spPr>
          <a:xfrm>
            <a:off x="159991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2" name="Google Shape;135;p5"/>
          <p:cNvSpPr/>
          <p:nvPr/>
        </p:nvSpPr>
        <p:spPr>
          <a:xfrm>
            <a:off x="159991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3" name="Google Shape;136;p5"/>
          <p:cNvSpPr/>
          <p:nvPr/>
        </p:nvSpPr>
        <p:spPr>
          <a:xfrm>
            <a:off x="159991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4" name="Google Shape;137;p5"/>
          <p:cNvSpPr/>
          <p:nvPr/>
        </p:nvSpPr>
        <p:spPr>
          <a:xfrm>
            <a:off x="159991" y="5669997"/>
            <a:ext cx="12186015" cy="1186838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5" name="Google Shape;139;p5"/>
          <p:cNvSpPr/>
          <p:nvPr/>
        </p:nvSpPr>
        <p:spPr>
          <a:xfrm>
            <a:off x="894916" y="566241"/>
            <a:ext cx="11066865" cy="5543415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6" name="Google Shape;140;p5"/>
          <p:cNvSpPr/>
          <p:nvPr/>
        </p:nvSpPr>
        <p:spPr>
          <a:xfrm>
            <a:off x="159991" y="5965350"/>
            <a:ext cx="12186015" cy="891678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7" name="Google Shape;141;p5"/>
          <p:cNvSpPr/>
          <p:nvPr/>
        </p:nvSpPr>
        <p:spPr>
          <a:xfrm>
            <a:off x="159991" y="6175997"/>
            <a:ext cx="12186015" cy="679478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18" name="Google Shape;156;p5"/>
          <p:cNvSpPr/>
          <p:nvPr/>
        </p:nvSpPr>
        <p:spPr>
          <a:xfrm>
            <a:off x="159991" y="6463713"/>
            <a:ext cx="12186015" cy="3936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grpSp>
        <p:nvGrpSpPr>
          <p:cNvPr id="19" name="Google Shape;157;p5"/>
          <p:cNvGrpSpPr/>
          <p:nvPr/>
        </p:nvGrpSpPr>
        <p:grpSpPr>
          <a:xfrm>
            <a:off x="407656" y="5694211"/>
            <a:ext cx="1734707" cy="1138399"/>
            <a:chOff x="975725" y="5557227"/>
            <a:chExt cx="2040352" cy="1338977"/>
          </a:xfrm>
        </p:grpSpPr>
        <p:sp>
          <p:nvSpPr>
            <p:cNvPr id="113" name="Google Shape;158;p5"/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grpSp>
          <p:nvGrpSpPr>
            <p:cNvPr id="114" name="Google Shape;159;p5"/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30" name="Google Shape;160;p5"/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31" name="Google Shape;161;p5"/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32" name="Google Shape;162;p5"/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33" name="Google Shape;163;p5"/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34" name="Google Shape;164;p5"/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35" name="Google Shape;165;p5"/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115" name="Google Shape;166;p5"/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16" name="Google Shape;167;p5"/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17" name="Google Shape;168;p5"/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18" name="Google Shape;169;p5"/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19" name="Google Shape;170;p5"/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20" name="Google Shape;171;p5"/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21" name="Google Shape;172;p5"/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22" name="Google Shape;173;p5"/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grpSp>
          <p:nvGrpSpPr>
            <p:cNvPr id="123" name="Google Shape;174;p5"/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24" name="Google Shape;175;p5"/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25" name="Google Shape;176;p5"/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26" name="Google Shape;177;p5"/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27" name="Google Shape;178;p5"/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28" name="Google Shape;179;p5"/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29" name="Google Shape;180;p5"/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</p:grpSp>
      <p:grpSp>
        <p:nvGrpSpPr>
          <p:cNvPr id="20" name="Google Shape;181;p5"/>
          <p:cNvGrpSpPr/>
          <p:nvPr/>
        </p:nvGrpSpPr>
        <p:grpSpPr>
          <a:xfrm>
            <a:off x="-514919" y="0"/>
            <a:ext cx="4138029" cy="6868885"/>
            <a:chOff x="10890" y="0"/>
            <a:chExt cx="4138029" cy="6868885"/>
          </a:xfrm>
        </p:grpSpPr>
        <p:sp>
          <p:nvSpPr>
            <p:cNvPr id="108" name="Google Shape;182;p5"/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109" name="Google Shape;183;p5"/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110" name="Google Shape;184;p5"/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111" name="Google Shape;185;p5"/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112" name="Google Shape;186;p5"/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</p:grpSp>
      <p:grpSp>
        <p:nvGrpSpPr>
          <p:cNvPr id="21" name="Google Shape;329;p10"/>
          <p:cNvGrpSpPr/>
          <p:nvPr userDrawn="1"/>
        </p:nvGrpSpPr>
        <p:grpSpPr>
          <a:xfrm flipH="1">
            <a:off x="1502269" y="4210677"/>
            <a:ext cx="1738239" cy="1743417"/>
            <a:chOff x="4067175" y="-2019300"/>
            <a:chExt cx="4220050" cy="4232623"/>
          </a:xfrm>
        </p:grpSpPr>
        <p:sp>
          <p:nvSpPr>
            <p:cNvPr id="95" name="Google Shape;330;p10"/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6" name="Google Shape;331;p10"/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7" name="Google Shape;332;p10"/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8" name="Google Shape;333;p10"/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9" name="Google Shape;334;p10"/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00" name="Google Shape;335;p10"/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01" name="Google Shape;336;p10"/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02" name="Google Shape;337;p10"/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03" name="Google Shape;338;p10"/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04" name="Google Shape;339;p10"/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05" name="Google Shape;340;p10"/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06" name="Google Shape;341;p10"/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07" name="Google Shape;342;p10"/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22" name="Google Shape;343;p10"/>
          <p:cNvGrpSpPr/>
          <p:nvPr userDrawn="1"/>
        </p:nvGrpSpPr>
        <p:grpSpPr>
          <a:xfrm flipH="1">
            <a:off x="283429" y="5930864"/>
            <a:ext cx="647105" cy="773048"/>
            <a:chOff x="12650622" y="-224128"/>
            <a:chExt cx="1467358" cy="1752944"/>
          </a:xfrm>
        </p:grpSpPr>
        <p:sp>
          <p:nvSpPr>
            <p:cNvPr id="89" name="Google Shape;344;p10"/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0" name="Google Shape;345;p10"/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1" name="Google Shape;346;p10"/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2" name="Google Shape;347;p10"/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3" name="Google Shape;348;p10"/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94" name="Google Shape;349;p10"/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23" name="Google Shape;351;p10"/>
          <p:cNvGrpSpPr/>
          <p:nvPr userDrawn="1"/>
        </p:nvGrpSpPr>
        <p:grpSpPr>
          <a:xfrm flipH="1">
            <a:off x="2092592" y="5603187"/>
            <a:ext cx="923998" cy="943211"/>
            <a:chOff x="2148829" y="2424101"/>
            <a:chExt cx="2454481" cy="2453871"/>
          </a:xfrm>
        </p:grpSpPr>
        <p:sp>
          <p:nvSpPr>
            <p:cNvPr id="81" name="Google Shape;352;p10"/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2" name="Google Shape;353;p10"/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3" name="Google Shape;354;p10"/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4" name="Google Shape;355;p10"/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5" name="Google Shape;356;p10"/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6" name="Google Shape;357;p10"/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7" name="Google Shape;358;p10"/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88" name="Google Shape;359;p10"/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24" name="Google Shape;276;p8"/>
          <p:cNvSpPr/>
          <p:nvPr userDrawn="1"/>
        </p:nvSpPr>
        <p:spPr>
          <a:xfrm>
            <a:off x="9893962" y="163525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25" name="Google Shape;277;p8"/>
          <p:cNvSpPr/>
          <p:nvPr userDrawn="1"/>
        </p:nvSpPr>
        <p:spPr>
          <a:xfrm>
            <a:off x="11695719" y="1393560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26" name="Google Shape;287;p8"/>
          <p:cNvSpPr/>
          <p:nvPr userDrawn="1"/>
        </p:nvSpPr>
        <p:spPr>
          <a:xfrm>
            <a:off x="10199569" y="1572419"/>
            <a:ext cx="926484" cy="4319637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27" name="Google Shape;288;p8"/>
          <p:cNvSpPr/>
          <p:nvPr userDrawn="1"/>
        </p:nvSpPr>
        <p:spPr>
          <a:xfrm>
            <a:off x="10199569" y="1572418"/>
            <a:ext cx="164479" cy="228878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28" name="Google Shape;289;p8"/>
          <p:cNvSpPr/>
          <p:nvPr userDrawn="1"/>
        </p:nvSpPr>
        <p:spPr>
          <a:xfrm>
            <a:off x="9275358" y="819134"/>
            <a:ext cx="1410517" cy="744229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29" name="Google Shape;290;p8"/>
          <p:cNvSpPr/>
          <p:nvPr userDrawn="1"/>
        </p:nvSpPr>
        <p:spPr>
          <a:xfrm>
            <a:off x="9003567" y="1096296"/>
            <a:ext cx="2737258" cy="1258070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30" name="Google Shape;291;p8"/>
          <p:cNvSpPr/>
          <p:nvPr userDrawn="1"/>
        </p:nvSpPr>
        <p:spPr>
          <a:xfrm>
            <a:off x="9816169" y="1482919"/>
            <a:ext cx="1417642" cy="871278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31" name="Google Shape;292;p8"/>
          <p:cNvSpPr/>
          <p:nvPr userDrawn="1"/>
        </p:nvSpPr>
        <p:spPr>
          <a:xfrm>
            <a:off x="11298731" y="755410"/>
            <a:ext cx="1109224" cy="5079258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32" name="Google Shape;293;p8"/>
          <p:cNvSpPr/>
          <p:nvPr userDrawn="1"/>
        </p:nvSpPr>
        <p:spPr>
          <a:xfrm>
            <a:off x="12213281" y="731928"/>
            <a:ext cx="197034" cy="274084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33" name="Google Shape;295;p8"/>
          <p:cNvSpPr/>
          <p:nvPr userDrawn="1"/>
        </p:nvSpPr>
        <p:spPr>
          <a:xfrm>
            <a:off x="10590531" y="195108"/>
            <a:ext cx="2963456" cy="1278011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34" name="Google Shape;296;p8"/>
          <p:cNvSpPr/>
          <p:nvPr userDrawn="1"/>
        </p:nvSpPr>
        <p:spPr>
          <a:xfrm>
            <a:off x="11049735" y="648288"/>
            <a:ext cx="1697078" cy="1042952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grpSp>
        <p:nvGrpSpPr>
          <p:cNvPr id="35" name="Google Shape;149;p5"/>
          <p:cNvGrpSpPr/>
          <p:nvPr/>
        </p:nvGrpSpPr>
        <p:grpSpPr>
          <a:xfrm flipH="1">
            <a:off x="11799924" y="5740480"/>
            <a:ext cx="435283" cy="1050406"/>
            <a:chOff x="4028392" y="3097874"/>
            <a:chExt cx="1270158" cy="3065088"/>
          </a:xfrm>
        </p:grpSpPr>
        <p:sp>
          <p:nvSpPr>
            <p:cNvPr id="75" name="Google Shape;150;p5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76" name="Google Shape;151;p5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77" name="Google Shape;152;p5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78" name="Google Shape;153;p5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79" name="Google Shape;154;p5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80" name="Google Shape;155;p5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</p:grpSp>
      <p:grpSp>
        <p:nvGrpSpPr>
          <p:cNvPr id="36" name="Google Shape;251;p7"/>
          <p:cNvGrpSpPr/>
          <p:nvPr userDrawn="1"/>
        </p:nvGrpSpPr>
        <p:grpSpPr>
          <a:xfrm>
            <a:off x="8724035" y="4408908"/>
            <a:ext cx="2993503" cy="1873569"/>
            <a:chOff x="6689597" y="4026978"/>
            <a:chExt cx="1992915" cy="994886"/>
          </a:xfrm>
        </p:grpSpPr>
        <p:sp>
          <p:nvSpPr>
            <p:cNvPr id="71" name="Google Shape;252;p7"/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72" name="Google Shape;253;p7"/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73" name="Google Shape;254;p7"/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74" name="Google Shape;255;p7"/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</p:grpSp>
      <p:grpSp>
        <p:nvGrpSpPr>
          <p:cNvPr id="37" name="Google Shape;187;p5"/>
          <p:cNvGrpSpPr/>
          <p:nvPr/>
        </p:nvGrpSpPr>
        <p:grpSpPr>
          <a:xfrm>
            <a:off x="10461224" y="5703249"/>
            <a:ext cx="778382" cy="1138235"/>
            <a:chOff x="4610438" y="3689854"/>
            <a:chExt cx="2773002" cy="4054987"/>
          </a:xfrm>
        </p:grpSpPr>
        <p:sp>
          <p:nvSpPr>
            <p:cNvPr id="48" name="Google Shape;188;p5"/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grpSp>
          <p:nvGrpSpPr>
            <p:cNvPr id="49" name="Google Shape;189;p5"/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50" name="Google Shape;190;p5"/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sp>
            <p:nvSpPr>
              <p:cNvPr id="51" name="Google Shape;191;p5"/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sp>
            <p:nvSpPr>
              <p:cNvPr id="52" name="Google Shape;192;p5"/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sp>
            <p:nvSpPr>
              <p:cNvPr id="53" name="Google Shape;193;p5"/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sp>
            <p:nvSpPr>
              <p:cNvPr id="54" name="Google Shape;194;p5"/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sp>
            <p:nvSpPr>
              <p:cNvPr id="55" name="Google Shape;195;p5"/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sp>
            <p:nvSpPr>
              <p:cNvPr id="56" name="Google Shape;196;p5"/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sp>
            <p:nvSpPr>
              <p:cNvPr id="57" name="Google Shape;197;p5"/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sp>
            <p:nvSpPr>
              <p:cNvPr id="58" name="Google Shape;198;p5"/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sp>
            <p:nvSpPr>
              <p:cNvPr id="59" name="Google Shape;199;p5"/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sp>
            <p:nvSpPr>
              <p:cNvPr id="60" name="Google Shape;200;p5"/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sp>
            <p:nvSpPr>
              <p:cNvPr id="61" name="Google Shape;201;p5"/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sp>
            <p:nvSpPr>
              <p:cNvPr id="62" name="Google Shape;202;p5"/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sp>
            <p:nvSpPr>
              <p:cNvPr id="63" name="Google Shape;203;p5"/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sp>
            <p:nvSpPr>
              <p:cNvPr id="64" name="Google Shape;204;p5"/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grpSp>
            <p:nvGrpSpPr>
              <p:cNvPr id="65" name="Google Shape;205;p5"/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6" name="Google Shape;206;p5"/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/>
                    <a:cs typeface="Arial" panose="020B0604020202020204" pitchFamily="34" charset="0"/>
                    <a:sym typeface="Calibri" panose="020F0502020204030204"/>
                  </a:endParaRPr>
                </a:p>
              </p:txBody>
            </p:sp>
            <p:grpSp>
              <p:nvGrpSpPr>
                <p:cNvPr id="67" name="Google Shape;207;p5"/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8" name="Google Shape;208;p5"/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 panose="020B0604020202020204"/>
                      <a:buNone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/>
                      <a:cs typeface="Arial" panose="020B0604020202020204" pitchFamily="34" charset="0"/>
                      <a:sym typeface="Calibri" panose="020F0502020204030204"/>
                    </a:endParaRPr>
                  </a:p>
                </p:txBody>
              </p:sp>
              <p:sp>
                <p:nvSpPr>
                  <p:cNvPr id="69" name="Google Shape;209;p5"/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 panose="020B0604020202020204"/>
                      <a:buNone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/>
                      <a:cs typeface="Arial" panose="020B0604020202020204" pitchFamily="34" charset="0"/>
                      <a:sym typeface="Calibri" panose="020F0502020204030204"/>
                    </a:endParaRPr>
                  </a:p>
                </p:txBody>
              </p:sp>
              <p:sp>
                <p:nvSpPr>
                  <p:cNvPr id="70" name="Google Shape;210;p5"/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 panose="020B0604020202020204"/>
                      <a:buNone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/>
                      <a:cs typeface="Arial" panose="020B0604020202020204" pitchFamily="34" charset="0"/>
                      <a:sym typeface="Calibri" panose="020F0502020204030204"/>
                    </a:endParaRPr>
                  </a:p>
                </p:txBody>
              </p:sp>
            </p:grpSp>
          </p:grpSp>
        </p:grpSp>
      </p:grpSp>
      <p:grpSp>
        <p:nvGrpSpPr>
          <p:cNvPr id="38" name="Google Shape;142;p5"/>
          <p:cNvGrpSpPr/>
          <p:nvPr/>
        </p:nvGrpSpPr>
        <p:grpSpPr>
          <a:xfrm>
            <a:off x="11340399" y="5733982"/>
            <a:ext cx="435283" cy="1050406"/>
            <a:chOff x="4028392" y="3097874"/>
            <a:chExt cx="1270158" cy="3065088"/>
          </a:xfrm>
        </p:grpSpPr>
        <p:sp>
          <p:nvSpPr>
            <p:cNvPr id="42" name="Google Shape;143;p5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43" name="Google Shape;144;p5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44" name="Google Shape;145;p5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45" name="Google Shape;146;p5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46" name="Google Shape;147;p5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47" name="Google Shape;148;p5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</p:grpSp>
      <p:sp>
        <p:nvSpPr>
          <p:cNvPr id="39" name="Google Shape;222;p6"/>
          <p:cNvSpPr/>
          <p:nvPr userDrawn="1"/>
        </p:nvSpPr>
        <p:spPr>
          <a:xfrm>
            <a:off x="3127055" y="181958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40" name="Google Shape;223;p6"/>
          <p:cNvSpPr/>
          <p:nvPr userDrawn="1"/>
        </p:nvSpPr>
        <p:spPr>
          <a:xfrm>
            <a:off x="908795" y="2500792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41" name="Google Shape;224;p6"/>
          <p:cNvSpPr/>
          <p:nvPr userDrawn="1"/>
        </p:nvSpPr>
        <p:spPr>
          <a:xfrm>
            <a:off x="7192734" y="346418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74006" y="2759685"/>
            <a:ext cx="6940531" cy="903888"/>
            <a:chOff x="2534913" y="2749522"/>
            <a:chExt cx="6940531" cy="903888"/>
          </a:xfrm>
        </p:grpSpPr>
        <p:sp>
          <p:nvSpPr>
            <p:cNvPr id="143" name="Rounded Rectangle 16"/>
            <p:cNvSpPr/>
            <p:nvPr/>
          </p:nvSpPr>
          <p:spPr>
            <a:xfrm>
              <a:off x="2983605" y="2892860"/>
              <a:ext cx="6491839" cy="703012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A. =</a:t>
              </a:r>
            </a:p>
          </p:txBody>
        </p:sp>
        <p:grpSp>
          <p:nvGrpSpPr>
            <p:cNvPr id="184" name="Google Shape;766;p25"/>
            <p:cNvGrpSpPr/>
            <p:nvPr/>
          </p:nvGrpSpPr>
          <p:grpSpPr>
            <a:xfrm>
              <a:off x="2534913" y="2749522"/>
              <a:ext cx="809298" cy="903888"/>
              <a:chOff x="3688121" y="2981594"/>
              <a:chExt cx="3319085" cy="3319078"/>
            </a:xfrm>
          </p:grpSpPr>
          <p:sp>
            <p:nvSpPr>
              <p:cNvPr id="185" name="Google Shape;767;p25"/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86" name="Google Shape;768;p25"/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grpSp>
            <p:nvGrpSpPr>
              <p:cNvPr id="187" name="Google Shape;769;p25"/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95" name="Google Shape;770;p25"/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 panose="020B0604020202020204"/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96" name="Google Shape;771;p25"/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 panose="020B0604020202020204"/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</p:grpSp>
          <p:grpSp>
            <p:nvGrpSpPr>
              <p:cNvPr id="188" name="Google Shape;772;p25"/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93" name="Google Shape;773;p25"/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 panose="020B0604020202020204"/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94" name="Google Shape;774;p25"/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 panose="020B0604020202020204"/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189" name="Google Shape;775;p25"/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0" name="Google Shape;776;p25"/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1" name="Google Shape;777;p25"/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2" name="Google Shape;778;p25"/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478247" y="3927464"/>
            <a:ext cx="6973288" cy="914576"/>
            <a:chOff x="2478247" y="3927464"/>
            <a:chExt cx="6973288" cy="914576"/>
          </a:xfrm>
        </p:grpSpPr>
        <p:sp>
          <p:nvSpPr>
            <p:cNvPr id="147" name="Rounded Rectangle 18"/>
            <p:cNvSpPr/>
            <p:nvPr/>
          </p:nvSpPr>
          <p:spPr>
            <a:xfrm>
              <a:off x="2948209" y="4028904"/>
              <a:ext cx="6503326" cy="813136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B. &gt;</a:t>
              </a:r>
            </a:p>
          </p:txBody>
        </p:sp>
        <p:grpSp>
          <p:nvGrpSpPr>
            <p:cNvPr id="197" name="Google Shape;766;p25"/>
            <p:cNvGrpSpPr/>
            <p:nvPr/>
          </p:nvGrpSpPr>
          <p:grpSpPr>
            <a:xfrm>
              <a:off x="2478247" y="3927464"/>
              <a:ext cx="809298" cy="903888"/>
              <a:chOff x="3688121" y="2981594"/>
              <a:chExt cx="3319085" cy="3319078"/>
            </a:xfrm>
          </p:grpSpPr>
          <p:sp>
            <p:nvSpPr>
              <p:cNvPr id="198" name="Google Shape;767;p25"/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99" name="Google Shape;768;p25"/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grpSp>
            <p:nvGrpSpPr>
              <p:cNvPr id="200" name="Google Shape;769;p25"/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08" name="Google Shape;770;p25"/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 panose="020B0604020202020204"/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09" name="Google Shape;771;p25"/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 panose="020B0604020202020204"/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</p:grpSp>
          <p:grpSp>
            <p:nvGrpSpPr>
              <p:cNvPr id="201" name="Google Shape;772;p25"/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06" name="Google Shape;773;p25"/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 panose="020B0604020202020204"/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07" name="Google Shape;774;p25"/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 panose="020B0604020202020204"/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202" name="Google Shape;775;p25"/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03" name="Google Shape;776;p25"/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04" name="Google Shape;777;p25"/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05" name="Google Shape;778;p25"/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500562" y="5157035"/>
            <a:ext cx="6937953" cy="908269"/>
            <a:chOff x="2500562" y="5157035"/>
            <a:chExt cx="6937953" cy="908269"/>
          </a:xfrm>
        </p:grpSpPr>
        <p:sp>
          <p:nvSpPr>
            <p:cNvPr id="151" name="Rounded Rectangle 21"/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C. &lt;</a:t>
              </a:r>
            </a:p>
          </p:txBody>
        </p:sp>
        <p:grpSp>
          <p:nvGrpSpPr>
            <p:cNvPr id="210" name="Google Shape;766;p25"/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211" name="Google Shape;767;p25"/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12" name="Google Shape;768;p25"/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grpSp>
            <p:nvGrpSpPr>
              <p:cNvPr id="213" name="Google Shape;769;p25"/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21" name="Google Shape;770;p25"/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 panose="020B0604020202020204"/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22" name="Google Shape;771;p25"/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 panose="020B0604020202020204"/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</p:grpSp>
          <p:grpSp>
            <p:nvGrpSpPr>
              <p:cNvPr id="214" name="Google Shape;772;p25"/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19" name="Google Shape;773;p25"/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 panose="020B0604020202020204"/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220" name="Google Shape;774;p25"/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 panose="020B0604020202020204"/>
                    <a:cs typeface="Arial" panose="020B0604020202020204" pitchFamily="34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215" name="Google Shape;775;p25"/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16" name="Google Shape;776;p25"/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17" name="Google Shape;777;p25"/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218" name="Google Shape;778;p25"/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 panose="020B0604020202020204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</p:grpSp>
      <p:pic>
        <p:nvPicPr>
          <p:cNvPr id="236" name="Picture 2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654" y="5323916"/>
            <a:ext cx="1154344" cy="861550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86" y="2870352"/>
            <a:ext cx="728696" cy="723838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82" y="4016348"/>
            <a:ext cx="728696" cy="723838"/>
          </a:xfrm>
          <a:prstGeom prst="rect">
            <a:avLst/>
          </a:prstGeom>
        </p:spPr>
      </p:pic>
      <p:pic>
        <p:nvPicPr>
          <p:cNvPr id="242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p:pic>
        <p:nvPicPr>
          <p:cNvPr id="24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p:pic>
        <p:nvPicPr>
          <p:cNvPr id="24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p:pic>
        <p:nvPicPr>
          <p:cNvPr id="24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43343" y="5299688"/>
            <a:ext cx="487363" cy="487363"/>
          </a:xfrm>
          <a:prstGeom prst="rect">
            <a:avLst/>
          </a:prstGeom>
        </p:spPr>
      </p:pic>
      <p:pic>
        <p:nvPicPr>
          <p:cNvPr id="246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43342" y="5983423"/>
            <a:ext cx="487363" cy="487363"/>
          </a:xfrm>
          <a:prstGeom prst="rect">
            <a:avLst/>
          </a:prstGeom>
        </p:spPr>
      </p:pic>
      <p:pic>
        <p:nvPicPr>
          <p:cNvPr id="247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-272528" y="3776197"/>
            <a:ext cx="2745295" cy="3139659"/>
          </a:xfrm>
          <a:prstGeom prst="rect">
            <a:avLst/>
          </a:prstGeom>
        </p:spPr>
      </p:pic>
      <p:grpSp>
        <p:nvGrpSpPr>
          <p:cNvPr id="223" name="Group 222"/>
          <p:cNvGrpSpPr/>
          <p:nvPr/>
        </p:nvGrpSpPr>
        <p:grpSpPr>
          <a:xfrm>
            <a:off x="894516" y="1183841"/>
            <a:ext cx="10319759" cy="994215"/>
            <a:chOff x="1004460" y="456368"/>
            <a:chExt cx="10305446" cy="1524401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224" name="Rounded Rectangle 13"/>
            <p:cNvSpPr/>
            <p:nvPr/>
          </p:nvSpPr>
          <p:spPr>
            <a:xfrm>
              <a:off x="1178806" y="475819"/>
              <a:ext cx="10131100" cy="1504950"/>
            </a:xfrm>
            <a:custGeom>
              <a:avLst/>
              <a:gdLst>
                <a:gd name="connsiteX0" fmla="*/ 0 w 10131100"/>
                <a:gd name="connsiteY0" fmla="*/ 250830 h 1504950"/>
                <a:gd name="connsiteX1" fmla="*/ 250830 w 10131100"/>
                <a:gd name="connsiteY1" fmla="*/ 0 h 1504950"/>
                <a:gd name="connsiteX2" fmla="*/ 817268 w 10131100"/>
                <a:gd name="connsiteY2" fmla="*/ 0 h 1504950"/>
                <a:gd name="connsiteX3" fmla="*/ 1480000 w 10131100"/>
                <a:gd name="connsiteY3" fmla="*/ 0 h 1504950"/>
                <a:gd name="connsiteX4" fmla="*/ 1950143 w 10131100"/>
                <a:gd name="connsiteY4" fmla="*/ 0 h 1504950"/>
                <a:gd name="connsiteX5" fmla="*/ 2227697 w 10131100"/>
                <a:gd name="connsiteY5" fmla="*/ 0 h 1504950"/>
                <a:gd name="connsiteX6" fmla="*/ 2505252 w 10131100"/>
                <a:gd name="connsiteY6" fmla="*/ 0 h 1504950"/>
                <a:gd name="connsiteX7" fmla="*/ 2879101 w 10131100"/>
                <a:gd name="connsiteY7" fmla="*/ 0 h 1504950"/>
                <a:gd name="connsiteX8" fmla="*/ 3638127 w 10131100"/>
                <a:gd name="connsiteY8" fmla="*/ 0 h 1504950"/>
                <a:gd name="connsiteX9" fmla="*/ 4011976 w 10131100"/>
                <a:gd name="connsiteY9" fmla="*/ 0 h 1504950"/>
                <a:gd name="connsiteX10" fmla="*/ 4289530 w 10131100"/>
                <a:gd name="connsiteY10" fmla="*/ 0 h 1504950"/>
                <a:gd name="connsiteX11" fmla="*/ 4567085 w 10131100"/>
                <a:gd name="connsiteY11" fmla="*/ 0 h 1504950"/>
                <a:gd name="connsiteX12" fmla="*/ 5133523 w 10131100"/>
                <a:gd name="connsiteY12" fmla="*/ 0 h 1504950"/>
                <a:gd name="connsiteX13" fmla="*/ 5411077 w 10131100"/>
                <a:gd name="connsiteY13" fmla="*/ 0 h 1504950"/>
                <a:gd name="connsiteX14" fmla="*/ 5977515 w 10131100"/>
                <a:gd name="connsiteY14" fmla="*/ 0 h 1504950"/>
                <a:gd name="connsiteX15" fmla="*/ 6640247 w 10131100"/>
                <a:gd name="connsiteY15" fmla="*/ 0 h 1504950"/>
                <a:gd name="connsiteX16" fmla="*/ 7399273 w 10131100"/>
                <a:gd name="connsiteY16" fmla="*/ 0 h 1504950"/>
                <a:gd name="connsiteX17" fmla="*/ 8062005 w 10131100"/>
                <a:gd name="connsiteY17" fmla="*/ 0 h 1504950"/>
                <a:gd name="connsiteX18" fmla="*/ 8435854 w 10131100"/>
                <a:gd name="connsiteY18" fmla="*/ 0 h 1504950"/>
                <a:gd name="connsiteX19" fmla="*/ 9002292 w 10131100"/>
                <a:gd name="connsiteY19" fmla="*/ 0 h 1504950"/>
                <a:gd name="connsiteX20" fmla="*/ 9880270 w 10131100"/>
                <a:gd name="connsiteY20" fmla="*/ 0 h 1504950"/>
                <a:gd name="connsiteX21" fmla="*/ 10131100 w 10131100"/>
                <a:gd name="connsiteY21" fmla="*/ 250830 h 1504950"/>
                <a:gd name="connsiteX22" fmla="*/ 10131100 w 10131100"/>
                <a:gd name="connsiteY22" fmla="*/ 742442 h 1504950"/>
                <a:gd name="connsiteX23" fmla="*/ 10131100 w 10131100"/>
                <a:gd name="connsiteY23" fmla="*/ 1254120 h 1504950"/>
                <a:gd name="connsiteX24" fmla="*/ 9880270 w 10131100"/>
                <a:gd name="connsiteY24" fmla="*/ 1504950 h 1504950"/>
                <a:gd name="connsiteX25" fmla="*/ 9410127 w 10131100"/>
                <a:gd name="connsiteY25" fmla="*/ 1504950 h 1504950"/>
                <a:gd name="connsiteX26" fmla="*/ 8843689 w 10131100"/>
                <a:gd name="connsiteY26" fmla="*/ 1504950 h 1504950"/>
                <a:gd name="connsiteX27" fmla="*/ 8373546 w 10131100"/>
                <a:gd name="connsiteY27" fmla="*/ 1504950 h 1504950"/>
                <a:gd name="connsiteX28" fmla="*/ 7807108 w 10131100"/>
                <a:gd name="connsiteY28" fmla="*/ 1504950 h 1504950"/>
                <a:gd name="connsiteX29" fmla="*/ 7336965 w 10131100"/>
                <a:gd name="connsiteY29" fmla="*/ 1504950 h 1504950"/>
                <a:gd name="connsiteX30" fmla="*/ 6866822 w 10131100"/>
                <a:gd name="connsiteY30" fmla="*/ 1504950 h 1504950"/>
                <a:gd name="connsiteX31" fmla="*/ 6300384 w 10131100"/>
                <a:gd name="connsiteY31" fmla="*/ 1504950 h 1504950"/>
                <a:gd name="connsiteX32" fmla="*/ 6022830 w 10131100"/>
                <a:gd name="connsiteY32" fmla="*/ 1504950 h 1504950"/>
                <a:gd name="connsiteX33" fmla="*/ 5263803 w 10131100"/>
                <a:gd name="connsiteY33" fmla="*/ 1504950 h 1504950"/>
                <a:gd name="connsiteX34" fmla="*/ 4601071 w 10131100"/>
                <a:gd name="connsiteY34" fmla="*/ 1504950 h 1504950"/>
                <a:gd name="connsiteX35" fmla="*/ 3842045 w 10131100"/>
                <a:gd name="connsiteY35" fmla="*/ 1504950 h 1504950"/>
                <a:gd name="connsiteX36" fmla="*/ 3083018 w 10131100"/>
                <a:gd name="connsiteY36" fmla="*/ 1504950 h 1504950"/>
                <a:gd name="connsiteX37" fmla="*/ 2420286 w 10131100"/>
                <a:gd name="connsiteY37" fmla="*/ 1504950 h 1504950"/>
                <a:gd name="connsiteX38" fmla="*/ 2142732 w 10131100"/>
                <a:gd name="connsiteY38" fmla="*/ 1504950 h 1504950"/>
                <a:gd name="connsiteX39" fmla="*/ 1672588 w 10131100"/>
                <a:gd name="connsiteY39" fmla="*/ 1504950 h 1504950"/>
                <a:gd name="connsiteX40" fmla="*/ 1298740 w 10131100"/>
                <a:gd name="connsiteY40" fmla="*/ 1504950 h 1504950"/>
                <a:gd name="connsiteX41" fmla="*/ 250830 w 10131100"/>
                <a:gd name="connsiteY41" fmla="*/ 1504950 h 1504950"/>
                <a:gd name="connsiteX42" fmla="*/ 0 w 10131100"/>
                <a:gd name="connsiteY42" fmla="*/ 1254120 h 1504950"/>
                <a:gd name="connsiteX43" fmla="*/ 0 w 10131100"/>
                <a:gd name="connsiteY43" fmla="*/ 782574 h 1504950"/>
                <a:gd name="connsiteX44" fmla="*/ 0 w 10131100"/>
                <a:gd name="connsiteY44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131100" h="1504950" fill="none" extrusionOk="0">
                  <a:moveTo>
                    <a:pt x="0" y="250830"/>
                  </a:moveTo>
                  <a:cubicBezTo>
                    <a:pt x="2452" y="128033"/>
                    <a:pt x="107654" y="-26643"/>
                    <a:pt x="250830" y="0"/>
                  </a:cubicBezTo>
                  <a:cubicBezTo>
                    <a:pt x="372455" y="-24100"/>
                    <a:pt x="637390" y="23658"/>
                    <a:pt x="817268" y="0"/>
                  </a:cubicBezTo>
                  <a:cubicBezTo>
                    <a:pt x="997146" y="-23658"/>
                    <a:pt x="1323057" y="29557"/>
                    <a:pt x="1480000" y="0"/>
                  </a:cubicBezTo>
                  <a:cubicBezTo>
                    <a:pt x="1636943" y="-29557"/>
                    <a:pt x="1764077" y="53162"/>
                    <a:pt x="1950143" y="0"/>
                  </a:cubicBezTo>
                  <a:cubicBezTo>
                    <a:pt x="2136209" y="-53162"/>
                    <a:pt x="2151005" y="27321"/>
                    <a:pt x="2227697" y="0"/>
                  </a:cubicBezTo>
                  <a:cubicBezTo>
                    <a:pt x="2304389" y="-27321"/>
                    <a:pt x="2403580" y="32383"/>
                    <a:pt x="2505252" y="0"/>
                  </a:cubicBezTo>
                  <a:cubicBezTo>
                    <a:pt x="2606925" y="-32383"/>
                    <a:pt x="2776348" y="15841"/>
                    <a:pt x="2879101" y="0"/>
                  </a:cubicBezTo>
                  <a:cubicBezTo>
                    <a:pt x="2981854" y="-15841"/>
                    <a:pt x="3296810" y="53229"/>
                    <a:pt x="3638127" y="0"/>
                  </a:cubicBezTo>
                  <a:cubicBezTo>
                    <a:pt x="3979444" y="-53229"/>
                    <a:pt x="3916217" y="16254"/>
                    <a:pt x="4011976" y="0"/>
                  </a:cubicBezTo>
                  <a:cubicBezTo>
                    <a:pt x="4107735" y="-16254"/>
                    <a:pt x="4191056" y="6450"/>
                    <a:pt x="4289530" y="0"/>
                  </a:cubicBezTo>
                  <a:cubicBezTo>
                    <a:pt x="4388004" y="-6450"/>
                    <a:pt x="4478155" y="11921"/>
                    <a:pt x="4567085" y="0"/>
                  </a:cubicBezTo>
                  <a:cubicBezTo>
                    <a:pt x="4656015" y="-11921"/>
                    <a:pt x="4973524" y="35667"/>
                    <a:pt x="5133523" y="0"/>
                  </a:cubicBezTo>
                  <a:cubicBezTo>
                    <a:pt x="5293522" y="-35667"/>
                    <a:pt x="5280261" y="17161"/>
                    <a:pt x="5411077" y="0"/>
                  </a:cubicBezTo>
                  <a:cubicBezTo>
                    <a:pt x="5541893" y="-17161"/>
                    <a:pt x="5783659" y="4455"/>
                    <a:pt x="5977515" y="0"/>
                  </a:cubicBezTo>
                  <a:cubicBezTo>
                    <a:pt x="6171371" y="-4455"/>
                    <a:pt x="6429919" y="18199"/>
                    <a:pt x="6640247" y="0"/>
                  </a:cubicBezTo>
                  <a:cubicBezTo>
                    <a:pt x="6850575" y="-18199"/>
                    <a:pt x="7121041" y="23967"/>
                    <a:pt x="7399273" y="0"/>
                  </a:cubicBezTo>
                  <a:cubicBezTo>
                    <a:pt x="7677505" y="-23967"/>
                    <a:pt x="7836727" y="64531"/>
                    <a:pt x="8062005" y="0"/>
                  </a:cubicBezTo>
                  <a:cubicBezTo>
                    <a:pt x="8287283" y="-64531"/>
                    <a:pt x="8280658" y="28404"/>
                    <a:pt x="8435854" y="0"/>
                  </a:cubicBezTo>
                  <a:cubicBezTo>
                    <a:pt x="8591050" y="-28404"/>
                    <a:pt x="8821341" y="23170"/>
                    <a:pt x="9002292" y="0"/>
                  </a:cubicBezTo>
                  <a:cubicBezTo>
                    <a:pt x="9183243" y="-23170"/>
                    <a:pt x="9542011" y="2158"/>
                    <a:pt x="9880270" y="0"/>
                  </a:cubicBezTo>
                  <a:cubicBezTo>
                    <a:pt x="10017652" y="4997"/>
                    <a:pt x="10110190" y="117639"/>
                    <a:pt x="10131100" y="250830"/>
                  </a:cubicBezTo>
                  <a:cubicBezTo>
                    <a:pt x="10186393" y="381931"/>
                    <a:pt x="10123784" y="642984"/>
                    <a:pt x="10131100" y="742442"/>
                  </a:cubicBezTo>
                  <a:cubicBezTo>
                    <a:pt x="10138416" y="841900"/>
                    <a:pt x="10103014" y="1029301"/>
                    <a:pt x="10131100" y="1254120"/>
                  </a:cubicBezTo>
                  <a:cubicBezTo>
                    <a:pt x="10150040" y="1400090"/>
                    <a:pt x="10014613" y="1503223"/>
                    <a:pt x="9880270" y="1504950"/>
                  </a:cubicBezTo>
                  <a:cubicBezTo>
                    <a:pt x="9781080" y="1530065"/>
                    <a:pt x="9564203" y="1503083"/>
                    <a:pt x="9410127" y="1504950"/>
                  </a:cubicBezTo>
                  <a:cubicBezTo>
                    <a:pt x="9256051" y="1506817"/>
                    <a:pt x="9064026" y="1492621"/>
                    <a:pt x="8843689" y="1504950"/>
                  </a:cubicBezTo>
                  <a:cubicBezTo>
                    <a:pt x="8623352" y="1517279"/>
                    <a:pt x="8473129" y="1461901"/>
                    <a:pt x="8373546" y="1504950"/>
                  </a:cubicBezTo>
                  <a:cubicBezTo>
                    <a:pt x="8273963" y="1547999"/>
                    <a:pt x="7942213" y="1461280"/>
                    <a:pt x="7807108" y="1504950"/>
                  </a:cubicBezTo>
                  <a:cubicBezTo>
                    <a:pt x="7672003" y="1548620"/>
                    <a:pt x="7564954" y="1450404"/>
                    <a:pt x="7336965" y="1504950"/>
                  </a:cubicBezTo>
                  <a:cubicBezTo>
                    <a:pt x="7108976" y="1559496"/>
                    <a:pt x="6972070" y="1456822"/>
                    <a:pt x="6866822" y="1504950"/>
                  </a:cubicBezTo>
                  <a:cubicBezTo>
                    <a:pt x="6761574" y="1553078"/>
                    <a:pt x="6480220" y="1443783"/>
                    <a:pt x="6300384" y="1504950"/>
                  </a:cubicBezTo>
                  <a:cubicBezTo>
                    <a:pt x="6120548" y="1566117"/>
                    <a:pt x="6145395" y="1495747"/>
                    <a:pt x="6022830" y="1504950"/>
                  </a:cubicBezTo>
                  <a:cubicBezTo>
                    <a:pt x="5900265" y="1514153"/>
                    <a:pt x="5537810" y="1452045"/>
                    <a:pt x="5263803" y="1504950"/>
                  </a:cubicBezTo>
                  <a:cubicBezTo>
                    <a:pt x="4989796" y="1557855"/>
                    <a:pt x="4879011" y="1455889"/>
                    <a:pt x="4601071" y="1504950"/>
                  </a:cubicBezTo>
                  <a:cubicBezTo>
                    <a:pt x="4323131" y="1554011"/>
                    <a:pt x="4174414" y="1437199"/>
                    <a:pt x="3842045" y="1504950"/>
                  </a:cubicBezTo>
                  <a:cubicBezTo>
                    <a:pt x="3509676" y="1572701"/>
                    <a:pt x="3238796" y="1439640"/>
                    <a:pt x="3083018" y="1504950"/>
                  </a:cubicBezTo>
                  <a:cubicBezTo>
                    <a:pt x="2927240" y="1570260"/>
                    <a:pt x="2586812" y="1472534"/>
                    <a:pt x="2420286" y="1504950"/>
                  </a:cubicBezTo>
                  <a:cubicBezTo>
                    <a:pt x="2253760" y="1537366"/>
                    <a:pt x="2239707" y="1495709"/>
                    <a:pt x="2142732" y="1504950"/>
                  </a:cubicBezTo>
                  <a:cubicBezTo>
                    <a:pt x="2045757" y="1514191"/>
                    <a:pt x="1802405" y="1484727"/>
                    <a:pt x="1672588" y="1504950"/>
                  </a:cubicBezTo>
                  <a:cubicBezTo>
                    <a:pt x="1542771" y="1525173"/>
                    <a:pt x="1419512" y="1494017"/>
                    <a:pt x="1298740" y="1504950"/>
                  </a:cubicBezTo>
                  <a:cubicBezTo>
                    <a:pt x="1177968" y="1515883"/>
                    <a:pt x="757056" y="1435063"/>
                    <a:pt x="250830" y="1504950"/>
                  </a:cubicBezTo>
                  <a:cubicBezTo>
                    <a:pt x="80850" y="1492127"/>
                    <a:pt x="3983" y="1406097"/>
                    <a:pt x="0" y="1254120"/>
                  </a:cubicBezTo>
                  <a:cubicBezTo>
                    <a:pt x="-19265" y="1076876"/>
                    <a:pt x="40470" y="965755"/>
                    <a:pt x="0" y="782574"/>
                  </a:cubicBezTo>
                  <a:cubicBezTo>
                    <a:pt x="-40470" y="599393"/>
                    <a:pt x="45987" y="411120"/>
                    <a:pt x="0" y="250830"/>
                  </a:cubicBezTo>
                  <a:close/>
                </a:path>
                <a:path w="10131100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436822" y="-6742"/>
                    <a:pt x="713030" y="52408"/>
                    <a:pt x="913562" y="0"/>
                  </a:cubicBezTo>
                  <a:cubicBezTo>
                    <a:pt x="1114094" y="-52408"/>
                    <a:pt x="1362912" y="28833"/>
                    <a:pt x="1480000" y="0"/>
                  </a:cubicBezTo>
                  <a:cubicBezTo>
                    <a:pt x="1597088" y="-28833"/>
                    <a:pt x="1808473" y="24497"/>
                    <a:pt x="2046437" y="0"/>
                  </a:cubicBezTo>
                  <a:cubicBezTo>
                    <a:pt x="2284401" y="-24497"/>
                    <a:pt x="2326981" y="1782"/>
                    <a:pt x="2516581" y="0"/>
                  </a:cubicBezTo>
                  <a:cubicBezTo>
                    <a:pt x="2706181" y="-1782"/>
                    <a:pt x="2993337" y="27825"/>
                    <a:pt x="3179313" y="0"/>
                  </a:cubicBezTo>
                  <a:cubicBezTo>
                    <a:pt x="3365289" y="-27825"/>
                    <a:pt x="3505563" y="40873"/>
                    <a:pt x="3649456" y="0"/>
                  </a:cubicBezTo>
                  <a:cubicBezTo>
                    <a:pt x="3793349" y="-40873"/>
                    <a:pt x="3897168" y="34309"/>
                    <a:pt x="4023305" y="0"/>
                  </a:cubicBezTo>
                  <a:cubicBezTo>
                    <a:pt x="4149442" y="-34309"/>
                    <a:pt x="4238413" y="43413"/>
                    <a:pt x="4397154" y="0"/>
                  </a:cubicBezTo>
                  <a:cubicBezTo>
                    <a:pt x="4555895" y="-43413"/>
                    <a:pt x="4594727" y="1160"/>
                    <a:pt x="4674708" y="0"/>
                  </a:cubicBezTo>
                  <a:cubicBezTo>
                    <a:pt x="4754689" y="-1160"/>
                    <a:pt x="5093280" y="41659"/>
                    <a:pt x="5241146" y="0"/>
                  </a:cubicBezTo>
                  <a:cubicBezTo>
                    <a:pt x="5389012" y="-41659"/>
                    <a:pt x="5696113" y="76444"/>
                    <a:pt x="5903878" y="0"/>
                  </a:cubicBezTo>
                  <a:cubicBezTo>
                    <a:pt x="6111643" y="-76444"/>
                    <a:pt x="6256063" y="24357"/>
                    <a:pt x="6470315" y="0"/>
                  </a:cubicBezTo>
                  <a:cubicBezTo>
                    <a:pt x="6684567" y="-24357"/>
                    <a:pt x="7063572" y="16759"/>
                    <a:pt x="7229342" y="0"/>
                  </a:cubicBezTo>
                  <a:cubicBezTo>
                    <a:pt x="7395112" y="-16759"/>
                    <a:pt x="7756697" y="35903"/>
                    <a:pt x="7892074" y="0"/>
                  </a:cubicBezTo>
                  <a:cubicBezTo>
                    <a:pt x="8027451" y="-35903"/>
                    <a:pt x="8169109" y="932"/>
                    <a:pt x="8265923" y="0"/>
                  </a:cubicBezTo>
                  <a:cubicBezTo>
                    <a:pt x="8362737" y="-932"/>
                    <a:pt x="8425724" y="16871"/>
                    <a:pt x="8543477" y="0"/>
                  </a:cubicBezTo>
                  <a:cubicBezTo>
                    <a:pt x="8661230" y="-16871"/>
                    <a:pt x="8855261" y="27623"/>
                    <a:pt x="9109915" y="0"/>
                  </a:cubicBezTo>
                  <a:cubicBezTo>
                    <a:pt x="9364569" y="-27623"/>
                    <a:pt x="9256758" y="23031"/>
                    <a:pt x="9387469" y="0"/>
                  </a:cubicBezTo>
                  <a:cubicBezTo>
                    <a:pt x="9518180" y="-23031"/>
                    <a:pt x="9724384" y="27768"/>
                    <a:pt x="9880270" y="0"/>
                  </a:cubicBezTo>
                  <a:cubicBezTo>
                    <a:pt x="10045774" y="16441"/>
                    <a:pt x="10163506" y="129932"/>
                    <a:pt x="10131100" y="250830"/>
                  </a:cubicBezTo>
                  <a:cubicBezTo>
                    <a:pt x="10143733" y="474315"/>
                    <a:pt x="10073741" y="572872"/>
                    <a:pt x="10131100" y="762508"/>
                  </a:cubicBezTo>
                  <a:cubicBezTo>
                    <a:pt x="10188459" y="952144"/>
                    <a:pt x="10092945" y="1100245"/>
                    <a:pt x="10131100" y="1254120"/>
                  </a:cubicBezTo>
                  <a:cubicBezTo>
                    <a:pt x="10146444" y="1408823"/>
                    <a:pt x="10000461" y="1531878"/>
                    <a:pt x="9880270" y="1504950"/>
                  </a:cubicBezTo>
                  <a:cubicBezTo>
                    <a:pt x="9676687" y="1549779"/>
                    <a:pt x="9643413" y="1493925"/>
                    <a:pt x="9410127" y="1504950"/>
                  </a:cubicBezTo>
                  <a:cubicBezTo>
                    <a:pt x="9176841" y="1515975"/>
                    <a:pt x="8978315" y="1472577"/>
                    <a:pt x="8843689" y="1504950"/>
                  </a:cubicBezTo>
                  <a:cubicBezTo>
                    <a:pt x="8709063" y="1537323"/>
                    <a:pt x="8358504" y="1439815"/>
                    <a:pt x="8084663" y="1504950"/>
                  </a:cubicBezTo>
                  <a:cubicBezTo>
                    <a:pt x="7810822" y="1570085"/>
                    <a:pt x="7892857" y="1460192"/>
                    <a:pt x="7710814" y="1504950"/>
                  </a:cubicBezTo>
                  <a:cubicBezTo>
                    <a:pt x="7528771" y="1549708"/>
                    <a:pt x="7367685" y="1450158"/>
                    <a:pt x="7240671" y="1504950"/>
                  </a:cubicBezTo>
                  <a:cubicBezTo>
                    <a:pt x="7113657" y="1559742"/>
                    <a:pt x="6678306" y="1490975"/>
                    <a:pt x="6481644" y="1504950"/>
                  </a:cubicBezTo>
                  <a:cubicBezTo>
                    <a:pt x="6284982" y="1518925"/>
                    <a:pt x="6306870" y="1472960"/>
                    <a:pt x="6204090" y="1504950"/>
                  </a:cubicBezTo>
                  <a:cubicBezTo>
                    <a:pt x="6101310" y="1536940"/>
                    <a:pt x="5739309" y="1466307"/>
                    <a:pt x="5445063" y="1504950"/>
                  </a:cubicBezTo>
                  <a:cubicBezTo>
                    <a:pt x="5150817" y="1543593"/>
                    <a:pt x="5277785" y="1503792"/>
                    <a:pt x="5167509" y="1504950"/>
                  </a:cubicBezTo>
                  <a:cubicBezTo>
                    <a:pt x="5057233" y="1506108"/>
                    <a:pt x="4728518" y="1486031"/>
                    <a:pt x="4408482" y="1504950"/>
                  </a:cubicBezTo>
                  <a:cubicBezTo>
                    <a:pt x="4088446" y="1523869"/>
                    <a:pt x="3935034" y="1452222"/>
                    <a:pt x="3745750" y="1504950"/>
                  </a:cubicBezTo>
                  <a:cubicBezTo>
                    <a:pt x="3556466" y="1557678"/>
                    <a:pt x="3332903" y="1466318"/>
                    <a:pt x="3179313" y="1504950"/>
                  </a:cubicBezTo>
                  <a:cubicBezTo>
                    <a:pt x="3025723" y="1543582"/>
                    <a:pt x="2980983" y="1477891"/>
                    <a:pt x="2805464" y="1504950"/>
                  </a:cubicBezTo>
                  <a:cubicBezTo>
                    <a:pt x="2629945" y="1532009"/>
                    <a:pt x="2543822" y="1459089"/>
                    <a:pt x="2335321" y="1504950"/>
                  </a:cubicBezTo>
                  <a:cubicBezTo>
                    <a:pt x="2126820" y="1550811"/>
                    <a:pt x="1957854" y="1499519"/>
                    <a:pt x="1768883" y="1504950"/>
                  </a:cubicBezTo>
                  <a:cubicBezTo>
                    <a:pt x="1579912" y="1510381"/>
                    <a:pt x="1383233" y="1443813"/>
                    <a:pt x="1106151" y="1504950"/>
                  </a:cubicBezTo>
                  <a:cubicBezTo>
                    <a:pt x="829069" y="1566087"/>
                    <a:pt x="467794" y="1478195"/>
                    <a:pt x="250830" y="1504950"/>
                  </a:cubicBezTo>
                  <a:cubicBezTo>
                    <a:pt x="146869" y="1514183"/>
                    <a:pt x="5897" y="1392287"/>
                    <a:pt x="0" y="1254120"/>
                  </a:cubicBezTo>
                  <a:cubicBezTo>
                    <a:pt x="-46252" y="1098517"/>
                    <a:pt x="18960" y="839955"/>
                    <a:pt x="0" y="732409"/>
                  </a:cubicBezTo>
                  <a:cubicBezTo>
                    <a:pt x="-18960" y="624863"/>
                    <a:pt x="5332" y="476214"/>
                    <a:pt x="0" y="25083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004460" y="456368"/>
              <a:ext cx="10043515" cy="1410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nl-NL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38 297 ..?.. 38 307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endParaRPr>
            </a:p>
          </p:txBody>
        </p:sp>
      </p:grpSp>
      <p:pic>
        <p:nvPicPr>
          <p:cNvPr id="226" name="Picture 2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9250" y="1241084"/>
            <a:ext cx="1781175" cy="8979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150" fill="hold"/>
                                        <p:tgtEl>
                                          <p:spTgt spid="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150" fill="hold"/>
                                        <p:tgtEl>
                                          <p:spTgt spid="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85" fill="hold"/>
                                        <p:tgtEl>
                                          <p:spTgt spid="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5"/>
          <p:cNvSpPr/>
          <p:nvPr/>
        </p:nvSpPr>
        <p:spPr>
          <a:xfrm>
            <a:off x="159991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32;p5"/>
          <p:cNvSpPr/>
          <p:nvPr/>
        </p:nvSpPr>
        <p:spPr>
          <a:xfrm>
            <a:off x="160197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33;p5"/>
          <p:cNvSpPr/>
          <p:nvPr/>
        </p:nvSpPr>
        <p:spPr>
          <a:xfrm>
            <a:off x="159991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34;p5"/>
          <p:cNvSpPr/>
          <p:nvPr/>
        </p:nvSpPr>
        <p:spPr>
          <a:xfrm>
            <a:off x="159991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35;p5"/>
          <p:cNvSpPr/>
          <p:nvPr/>
        </p:nvSpPr>
        <p:spPr>
          <a:xfrm>
            <a:off x="159991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36;p5"/>
          <p:cNvSpPr/>
          <p:nvPr/>
        </p:nvSpPr>
        <p:spPr>
          <a:xfrm>
            <a:off x="159991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37;p5"/>
          <p:cNvSpPr/>
          <p:nvPr/>
        </p:nvSpPr>
        <p:spPr>
          <a:xfrm>
            <a:off x="159991" y="5669997"/>
            <a:ext cx="12186015" cy="1186838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39;p5"/>
          <p:cNvSpPr/>
          <p:nvPr/>
        </p:nvSpPr>
        <p:spPr>
          <a:xfrm>
            <a:off x="894916" y="566241"/>
            <a:ext cx="11066865" cy="5543415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40;p5"/>
          <p:cNvSpPr/>
          <p:nvPr/>
        </p:nvSpPr>
        <p:spPr>
          <a:xfrm>
            <a:off x="159991" y="5965350"/>
            <a:ext cx="12186015" cy="891678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141;p5"/>
          <p:cNvSpPr/>
          <p:nvPr/>
        </p:nvSpPr>
        <p:spPr>
          <a:xfrm>
            <a:off x="159991" y="6175997"/>
            <a:ext cx="12186015" cy="679478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Google Shape;156;p5"/>
          <p:cNvSpPr/>
          <p:nvPr/>
        </p:nvSpPr>
        <p:spPr>
          <a:xfrm>
            <a:off x="159991" y="6463713"/>
            <a:ext cx="12186015" cy="3936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9" name="Google Shape;157;p5"/>
          <p:cNvGrpSpPr/>
          <p:nvPr/>
        </p:nvGrpSpPr>
        <p:grpSpPr>
          <a:xfrm>
            <a:off x="407656" y="5694211"/>
            <a:ext cx="1734707" cy="1138399"/>
            <a:chOff x="975725" y="5557227"/>
            <a:chExt cx="2040352" cy="1338977"/>
          </a:xfrm>
        </p:grpSpPr>
        <p:sp>
          <p:nvSpPr>
            <p:cNvPr id="113" name="Google Shape;158;p5"/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4" name="Google Shape;159;p5"/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30" name="Google Shape;160;p5"/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" name="Google Shape;161;p5"/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" name="Google Shape;162;p5"/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" name="Google Shape;163;p5"/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" name="Google Shape;164;p5"/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" name="Google Shape;165;p5"/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15" name="Google Shape;166;p5"/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67;p5"/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68;p5"/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69;p5"/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70;p5"/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71;p5"/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72;p5"/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73;p5"/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3" name="Google Shape;174;p5"/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24" name="Google Shape;175;p5"/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5" name="Google Shape;176;p5"/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6" name="Google Shape;177;p5"/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7" name="Google Shape;178;p5"/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8" name="Google Shape;179;p5"/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9" name="Google Shape;180;p5"/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0" name="Google Shape;181;p5"/>
          <p:cNvGrpSpPr/>
          <p:nvPr/>
        </p:nvGrpSpPr>
        <p:grpSpPr>
          <a:xfrm>
            <a:off x="-514919" y="0"/>
            <a:ext cx="4138029" cy="6868885"/>
            <a:chOff x="10890" y="0"/>
            <a:chExt cx="4138029" cy="6868885"/>
          </a:xfrm>
        </p:grpSpPr>
        <p:sp>
          <p:nvSpPr>
            <p:cNvPr id="108" name="Google Shape;182;p5"/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" name="Google Shape;183;p5"/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" name="Google Shape;184;p5"/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" name="Google Shape;185;p5"/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" name="Google Shape;186;p5"/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1" name="Google Shape;329;p10"/>
          <p:cNvGrpSpPr/>
          <p:nvPr userDrawn="1"/>
        </p:nvGrpSpPr>
        <p:grpSpPr>
          <a:xfrm flipH="1">
            <a:off x="1502269" y="4210677"/>
            <a:ext cx="1738239" cy="1743417"/>
            <a:chOff x="4067175" y="-2019300"/>
            <a:chExt cx="4220050" cy="4232623"/>
          </a:xfrm>
        </p:grpSpPr>
        <p:sp>
          <p:nvSpPr>
            <p:cNvPr id="95" name="Google Shape;330;p10"/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331;p10"/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332;p10"/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333;p10"/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334;p10"/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335;p10"/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336;p10"/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337;p10"/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338;p10"/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339;p10"/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340;p10"/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341;p10"/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342;p10"/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Google Shape;343;p10"/>
          <p:cNvGrpSpPr/>
          <p:nvPr userDrawn="1"/>
        </p:nvGrpSpPr>
        <p:grpSpPr>
          <a:xfrm flipH="1">
            <a:off x="283429" y="5930864"/>
            <a:ext cx="647105" cy="773048"/>
            <a:chOff x="12650622" y="-224128"/>
            <a:chExt cx="1467358" cy="1752944"/>
          </a:xfrm>
        </p:grpSpPr>
        <p:sp>
          <p:nvSpPr>
            <p:cNvPr id="89" name="Google Shape;344;p10"/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345;p10"/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346;p10"/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347;p10"/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348;p10"/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349;p10"/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" name="Google Shape;351;p10"/>
          <p:cNvGrpSpPr/>
          <p:nvPr userDrawn="1"/>
        </p:nvGrpSpPr>
        <p:grpSpPr>
          <a:xfrm flipH="1">
            <a:off x="2092592" y="5603187"/>
            <a:ext cx="923998" cy="943211"/>
            <a:chOff x="2148829" y="2424101"/>
            <a:chExt cx="2454481" cy="2453871"/>
          </a:xfrm>
        </p:grpSpPr>
        <p:sp>
          <p:nvSpPr>
            <p:cNvPr id="81" name="Google Shape;352;p10"/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353;p10"/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354;p10"/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355;p10"/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356;p10"/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357;p10"/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358;p10"/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359;p10"/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" name="Google Shape;276;p8"/>
          <p:cNvSpPr/>
          <p:nvPr userDrawn="1"/>
        </p:nvSpPr>
        <p:spPr>
          <a:xfrm>
            <a:off x="9893962" y="163525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Google Shape;277;p8"/>
          <p:cNvSpPr/>
          <p:nvPr userDrawn="1"/>
        </p:nvSpPr>
        <p:spPr>
          <a:xfrm>
            <a:off x="11695719" y="1393560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" name="Google Shape;287;p8"/>
          <p:cNvSpPr/>
          <p:nvPr userDrawn="1"/>
        </p:nvSpPr>
        <p:spPr>
          <a:xfrm>
            <a:off x="10199569" y="1572419"/>
            <a:ext cx="926484" cy="4319637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" name="Google Shape;288;p8"/>
          <p:cNvSpPr/>
          <p:nvPr userDrawn="1"/>
        </p:nvSpPr>
        <p:spPr>
          <a:xfrm>
            <a:off x="10199569" y="1572418"/>
            <a:ext cx="164479" cy="228878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" name="Google Shape;289;p8"/>
          <p:cNvSpPr/>
          <p:nvPr userDrawn="1"/>
        </p:nvSpPr>
        <p:spPr>
          <a:xfrm>
            <a:off x="9275358" y="819134"/>
            <a:ext cx="1410517" cy="744229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" name="Google Shape;290;p8"/>
          <p:cNvSpPr/>
          <p:nvPr userDrawn="1"/>
        </p:nvSpPr>
        <p:spPr>
          <a:xfrm>
            <a:off x="9003567" y="1096296"/>
            <a:ext cx="2737258" cy="1258070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" name="Google Shape;291;p8"/>
          <p:cNvSpPr/>
          <p:nvPr userDrawn="1"/>
        </p:nvSpPr>
        <p:spPr>
          <a:xfrm>
            <a:off x="9816169" y="1482919"/>
            <a:ext cx="1417642" cy="871278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" name="Google Shape;292;p8"/>
          <p:cNvSpPr/>
          <p:nvPr userDrawn="1"/>
        </p:nvSpPr>
        <p:spPr>
          <a:xfrm>
            <a:off x="11298731" y="755410"/>
            <a:ext cx="1109224" cy="5079258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" name="Google Shape;293;p8"/>
          <p:cNvSpPr/>
          <p:nvPr userDrawn="1"/>
        </p:nvSpPr>
        <p:spPr>
          <a:xfrm>
            <a:off x="12213281" y="731928"/>
            <a:ext cx="197034" cy="274084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" name="Google Shape;295;p8"/>
          <p:cNvSpPr/>
          <p:nvPr userDrawn="1"/>
        </p:nvSpPr>
        <p:spPr>
          <a:xfrm>
            <a:off x="10590531" y="195108"/>
            <a:ext cx="2963456" cy="1278011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296;p8"/>
          <p:cNvSpPr/>
          <p:nvPr userDrawn="1"/>
        </p:nvSpPr>
        <p:spPr>
          <a:xfrm>
            <a:off x="11049735" y="648288"/>
            <a:ext cx="1697078" cy="1042952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5" name="Google Shape;149;p5"/>
          <p:cNvGrpSpPr/>
          <p:nvPr/>
        </p:nvGrpSpPr>
        <p:grpSpPr>
          <a:xfrm flipH="1">
            <a:off x="11799924" y="5740480"/>
            <a:ext cx="435283" cy="1050406"/>
            <a:chOff x="4028392" y="3097874"/>
            <a:chExt cx="1270158" cy="3065088"/>
          </a:xfrm>
        </p:grpSpPr>
        <p:sp>
          <p:nvSpPr>
            <p:cNvPr id="75" name="Google Shape;150;p5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" name="Google Shape;151;p5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" name="Google Shape;152;p5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" name="Google Shape;153;p5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" name="Google Shape;154;p5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" name="Google Shape;155;p5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6" name="Google Shape;251;p7"/>
          <p:cNvGrpSpPr/>
          <p:nvPr userDrawn="1"/>
        </p:nvGrpSpPr>
        <p:grpSpPr>
          <a:xfrm>
            <a:off x="8724035" y="4408908"/>
            <a:ext cx="2993503" cy="1873569"/>
            <a:chOff x="6689597" y="4026978"/>
            <a:chExt cx="1992915" cy="994886"/>
          </a:xfrm>
        </p:grpSpPr>
        <p:sp>
          <p:nvSpPr>
            <p:cNvPr id="71" name="Google Shape;252;p7"/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253;p7"/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254;p7"/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255;p7"/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7" name="Google Shape;187;p5"/>
          <p:cNvGrpSpPr/>
          <p:nvPr/>
        </p:nvGrpSpPr>
        <p:grpSpPr>
          <a:xfrm>
            <a:off x="10461224" y="5703249"/>
            <a:ext cx="778382" cy="1138235"/>
            <a:chOff x="4610438" y="3689854"/>
            <a:chExt cx="2773002" cy="4054987"/>
          </a:xfrm>
        </p:grpSpPr>
        <p:sp>
          <p:nvSpPr>
            <p:cNvPr id="48" name="Google Shape;188;p5"/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9" name="Google Shape;189;p5"/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50" name="Google Shape;190;p5"/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1" name="Google Shape;191;p5"/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2" name="Google Shape;192;p5"/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3" name="Google Shape;193;p5"/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4" name="Google Shape;194;p5"/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5" name="Google Shape;195;p5"/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6" name="Google Shape;196;p5"/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7" name="Google Shape;197;p5"/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8" name="Google Shape;198;p5"/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9" name="Google Shape;199;p5"/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0" name="Google Shape;200;p5"/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1" name="Google Shape;201;p5"/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2" name="Google Shape;202;p5"/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3" name="Google Shape;203;p5"/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4" name="Google Shape;204;p5"/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65" name="Google Shape;205;p5"/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6" name="Google Shape;206;p5"/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grpSp>
              <p:nvGrpSpPr>
                <p:cNvPr id="67" name="Google Shape;207;p5"/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8" name="Google Shape;208;p5"/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 panose="020B0604020202020204"/>
                      <a:buNone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69" name="Google Shape;209;p5"/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 panose="020B0604020202020204"/>
                      <a:buNone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70" name="Google Shape;210;p5"/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 panose="020B0604020202020204"/>
                      <a:buNone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</p:grpSp>
      </p:grpSp>
      <p:grpSp>
        <p:nvGrpSpPr>
          <p:cNvPr id="38" name="Google Shape;142;p5"/>
          <p:cNvGrpSpPr/>
          <p:nvPr/>
        </p:nvGrpSpPr>
        <p:grpSpPr>
          <a:xfrm>
            <a:off x="11340399" y="5733982"/>
            <a:ext cx="435283" cy="1050406"/>
            <a:chOff x="4028392" y="3097874"/>
            <a:chExt cx="1270158" cy="3065088"/>
          </a:xfrm>
        </p:grpSpPr>
        <p:sp>
          <p:nvSpPr>
            <p:cNvPr id="42" name="Google Shape;143;p5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144;p5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145;p5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146;p5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" name="Google Shape;147;p5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" name="Google Shape;148;p5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9" name="Google Shape;222;p6"/>
          <p:cNvSpPr/>
          <p:nvPr userDrawn="1"/>
        </p:nvSpPr>
        <p:spPr>
          <a:xfrm>
            <a:off x="3127055" y="181958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" name="Google Shape;223;p6"/>
          <p:cNvSpPr/>
          <p:nvPr userDrawn="1"/>
        </p:nvSpPr>
        <p:spPr>
          <a:xfrm>
            <a:off x="908795" y="2500792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" name="Google Shape;224;p6"/>
          <p:cNvSpPr/>
          <p:nvPr userDrawn="1"/>
        </p:nvSpPr>
        <p:spPr>
          <a:xfrm>
            <a:off x="7192734" y="346418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74005" y="2621596"/>
            <a:ext cx="7329533" cy="1056860"/>
            <a:chOff x="2534913" y="2611433"/>
            <a:chExt cx="6992398" cy="1056860"/>
          </a:xfrm>
        </p:grpSpPr>
        <p:sp>
          <p:nvSpPr>
            <p:cNvPr id="143" name="Rounded Rectangle 16"/>
            <p:cNvSpPr/>
            <p:nvPr/>
          </p:nvSpPr>
          <p:spPr>
            <a:xfrm>
              <a:off x="3035472" y="2611433"/>
              <a:ext cx="6491839" cy="105686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  <a:sym typeface="Arial" panose="020B0604020202020204"/>
                </a:rPr>
                <a:t>A. &gt;</a:t>
              </a:r>
            </a:p>
          </p:txBody>
        </p:sp>
        <p:grpSp>
          <p:nvGrpSpPr>
            <p:cNvPr id="184" name="Google Shape;766;p25"/>
            <p:cNvGrpSpPr/>
            <p:nvPr/>
          </p:nvGrpSpPr>
          <p:grpSpPr>
            <a:xfrm>
              <a:off x="2534913" y="2749522"/>
              <a:ext cx="809298" cy="903888"/>
              <a:chOff x="3688124" y="2981594"/>
              <a:chExt cx="3319086" cy="3319078"/>
            </a:xfrm>
          </p:grpSpPr>
          <p:sp>
            <p:nvSpPr>
              <p:cNvPr id="185" name="Google Shape;767;p25"/>
              <p:cNvSpPr/>
              <p:nvPr/>
            </p:nvSpPr>
            <p:spPr>
              <a:xfrm>
                <a:off x="3688124" y="2981594"/>
                <a:ext cx="3319086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6" name="Google Shape;768;p25"/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87" name="Google Shape;769;p25"/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95" name="Google Shape;770;p25"/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6" name="Google Shape;771;p25"/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188" name="Google Shape;772;p25"/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93" name="Google Shape;773;p25"/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4" name="Google Shape;774;p25"/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89" name="Google Shape;775;p25"/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0" name="Google Shape;776;p25"/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" name="Google Shape;777;p25"/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" name="Google Shape;778;p25"/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478246" y="3927464"/>
            <a:ext cx="7287743" cy="914576"/>
            <a:chOff x="2478247" y="3927464"/>
            <a:chExt cx="6973288" cy="914576"/>
          </a:xfrm>
        </p:grpSpPr>
        <p:sp>
          <p:nvSpPr>
            <p:cNvPr id="147" name="Rounded Rectangle 18"/>
            <p:cNvSpPr/>
            <p:nvPr/>
          </p:nvSpPr>
          <p:spPr>
            <a:xfrm>
              <a:off x="2948209" y="3945686"/>
              <a:ext cx="6503326" cy="896354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  <a:sym typeface="Arial" panose="020B0604020202020204"/>
                </a:rPr>
                <a:t>B. =</a:t>
              </a:r>
            </a:p>
          </p:txBody>
        </p:sp>
        <p:grpSp>
          <p:nvGrpSpPr>
            <p:cNvPr id="197" name="Google Shape;766;p25"/>
            <p:cNvGrpSpPr/>
            <p:nvPr/>
          </p:nvGrpSpPr>
          <p:grpSpPr>
            <a:xfrm>
              <a:off x="2478247" y="3927464"/>
              <a:ext cx="809298" cy="903888"/>
              <a:chOff x="3688121" y="2981594"/>
              <a:chExt cx="3319085" cy="3319078"/>
            </a:xfrm>
          </p:grpSpPr>
          <p:sp>
            <p:nvSpPr>
              <p:cNvPr id="198" name="Google Shape;767;p25"/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9" name="Google Shape;768;p25"/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00" name="Google Shape;769;p25"/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08" name="Google Shape;770;p25"/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9" name="Google Shape;771;p25"/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01" name="Google Shape;772;p25"/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06" name="Google Shape;773;p25"/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" name="Google Shape;774;p25"/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202" name="Google Shape;775;p25"/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3" name="Google Shape;776;p25"/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4" name="Google Shape;777;p25"/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5" name="Google Shape;778;p25"/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500562" y="5157035"/>
            <a:ext cx="7262120" cy="908269"/>
            <a:chOff x="2500562" y="5157035"/>
            <a:chExt cx="6937953" cy="908269"/>
          </a:xfrm>
        </p:grpSpPr>
        <p:sp>
          <p:nvSpPr>
            <p:cNvPr id="151" name="Rounded Rectangle 21"/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  <a:sym typeface="Arial" panose="020B0604020202020204"/>
                </a:rPr>
                <a:t>C. &lt;</a:t>
              </a:r>
            </a:p>
          </p:txBody>
        </p:sp>
        <p:grpSp>
          <p:nvGrpSpPr>
            <p:cNvPr id="210" name="Google Shape;766;p25"/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211" name="Google Shape;767;p25"/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2" name="Google Shape;768;p25"/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13" name="Google Shape;769;p25"/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21" name="Google Shape;770;p25"/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" name="Google Shape;771;p25"/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14" name="Google Shape;772;p25"/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19" name="Google Shape;773;p25"/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0" name="Google Shape;774;p25"/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215" name="Google Shape;775;p25"/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" name="Google Shape;776;p25"/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7" name="Google Shape;777;p25"/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8" name="Google Shape;778;p25"/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236" name="Picture 2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364" y="3906958"/>
            <a:ext cx="1154344" cy="861550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657" y="2741301"/>
            <a:ext cx="728696" cy="723838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67" y="5299554"/>
            <a:ext cx="728696" cy="723838"/>
          </a:xfrm>
          <a:prstGeom prst="rect">
            <a:avLst/>
          </a:prstGeom>
        </p:spPr>
      </p:pic>
      <p:pic>
        <p:nvPicPr>
          <p:cNvPr id="18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p:pic>
        <p:nvPicPr>
          <p:cNvPr id="182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p:pic>
        <p:nvPicPr>
          <p:cNvPr id="18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p:pic>
        <p:nvPicPr>
          <p:cNvPr id="22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3343" y="5299688"/>
            <a:ext cx="487363" cy="487363"/>
          </a:xfrm>
          <a:prstGeom prst="rect">
            <a:avLst/>
          </a:prstGeom>
        </p:spPr>
      </p:pic>
      <p:pic>
        <p:nvPicPr>
          <p:cNvPr id="224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3342" y="5983423"/>
            <a:ext cx="487363" cy="487363"/>
          </a:xfrm>
          <a:prstGeom prst="rect">
            <a:avLst/>
          </a:prstGeom>
        </p:spPr>
      </p:pic>
      <p:pic>
        <p:nvPicPr>
          <p:cNvPr id="22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197433" y="3862081"/>
            <a:ext cx="2670199" cy="3053775"/>
          </a:xfrm>
          <a:prstGeom prst="rect">
            <a:avLst/>
          </a:prstGeom>
        </p:spPr>
      </p:pic>
      <p:grpSp>
        <p:nvGrpSpPr>
          <p:cNvPr id="226" name="Group 225"/>
          <p:cNvGrpSpPr/>
          <p:nvPr/>
        </p:nvGrpSpPr>
        <p:grpSpPr>
          <a:xfrm>
            <a:off x="1069104" y="1196527"/>
            <a:ext cx="10145171" cy="981529"/>
            <a:chOff x="1178806" y="475819"/>
            <a:chExt cx="10131100" cy="1504950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227" name="Rounded Rectangle 13"/>
            <p:cNvSpPr/>
            <p:nvPr/>
          </p:nvSpPr>
          <p:spPr>
            <a:xfrm>
              <a:off x="1178806" y="475819"/>
              <a:ext cx="10131100" cy="1504950"/>
            </a:xfrm>
            <a:custGeom>
              <a:avLst/>
              <a:gdLst>
                <a:gd name="connsiteX0" fmla="*/ 0 w 10131100"/>
                <a:gd name="connsiteY0" fmla="*/ 250830 h 1504950"/>
                <a:gd name="connsiteX1" fmla="*/ 250830 w 10131100"/>
                <a:gd name="connsiteY1" fmla="*/ 0 h 1504950"/>
                <a:gd name="connsiteX2" fmla="*/ 817268 w 10131100"/>
                <a:gd name="connsiteY2" fmla="*/ 0 h 1504950"/>
                <a:gd name="connsiteX3" fmla="*/ 1480000 w 10131100"/>
                <a:gd name="connsiteY3" fmla="*/ 0 h 1504950"/>
                <a:gd name="connsiteX4" fmla="*/ 1950143 w 10131100"/>
                <a:gd name="connsiteY4" fmla="*/ 0 h 1504950"/>
                <a:gd name="connsiteX5" fmla="*/ 2227697 w 10131100"/>
                <a:gd name="connsiteY5" fmla="*/ 0 h 1504950"/>
                <a:gd name="connsiteX6" fmla="*/ 2505252 w 10131100"/>
                <a:gd name="connsiteY6" fmla="*/ 0 h 1504950"/>
                <a:gd name="connsiteX7" fmla="*/ 2879101 w 10131100"/>
                <a:gd name="connsiteY7" fmla="*/ 0 h 1504950"/>
                <a:gd name="connsiteX8" fmla="*/ 3638127 w 10131100"/>
                <a:gd name="connsiteY8" fmla="*/ 0 h 1504950"/>
                <a:gd name="connsiteX9" fmla="*/ 4011976 w 10131100"/>
                <a:gd name="connsiteY9" fmla="*/ 0 h 1504950"/>
                <a:gd name="connsiteX10" fmla="*/ 4289530 w 10131100"/>
                <a:gd name="connsiteY10" fmla="*/ 0 h 1504950"/>
                <a:gd name="connsiteX11" fmla="*/ 4567085 w 10131100"/>
                <a:gd name="connsiteY11" fmla="*/ 0 h 1504950"/>
                <a:gd name="connsiteX12" fmla="*/ 5133523 w 10131100"/>
                <a:gd name="connsiteY12" fmla="*/ 0 h 1504950"/>
                <a:gd name="connsiteX13" fmla="*/ 5411077 w 10131100"/>
                <a:gd name="connsiteY13" fmla="*/ 0 h 1504950"/>
                <a:gd name="connsiteX14" fmla="*/ 5977515 w 10131100"/>
                <a:gd name="connsiteY14" fmla="*/ 0 h 1504950"/>
                <a:gd name="connsiteX15" fmla="*/ 6640247 w 10131100"/>
                <a:gd name="connsiteY15" fmla="*/ 0 h 1504950"/>
                <a:gd name="connsiteX16" fmla="*/ 7399273 w 10131100"/>
                <a:gd name="connsiteY16" fmla="*/ 0 h 1504950"/>
                <a:gd name="connsiteX17" fmla="*/ 8062005 w 10131100"/>
                <a:gd name="connsiteY17" fmla="*/ 0 h 1504950"/>
                <a:gd name="connsiteX18" fmla="*/ 8435854 w 10131100"/>
                <a:gd name="connsiteY18" fmla="*/ 0 h 1504950"/>
                <a:gd name="connsiteX19" fmla="*/ 9002292 w 10131100"/>
                <a:gd name="connsiteY19" fmla="*/ 0 h 1504950"/>
                <a:gd name="connsiteX20" fmla="*/ 9880270 w 10131100"/>
                <a:gd name="connsiteY20" fmla="*/ 0 h 1504950"/>
                <a:gd name="connsiteX21" fmla="*/ 10131100 w 10131100"/>
                <a:gd name="connsiteY21" fmla="*/ 250830 h 1504950"/>
                <a:gd name="connsiteX22" fmla="*/ 10131100 w 10131100"/>
                <a:gd name="connsiteY22" fmla="*/ 742442 h 1504950"/>
                <a:gd name="connsiteX23" fmla="*/ 10131100 w 10131100"/>
                <a:gd name="connsiteY23" fmla="*/ 1254120 h 1504950"/>
                <a:gd name="connsiteX24" fmla="*/ 9880270 w 10131100"/>
                <a:gd name="connsiteY24" fmla="*/ 1504950 h 1504950"/>
                <a:gd name="connsiteX25" fmla="*/ 9410127 w 10131100"/>
                <a:gd name="connsiteY25" fmla="*/ 1504950 h 1504950"/>
                <a:gd name="connsiteX26" fmla="*/ 8843689 w 10131100"/>
                <a:gd name="connsiteY26" fmla="*/ 1504950 h 1504950"/>
                <a:gd name="connsiteX27" fmla="*/ 8373546 w 10131100"/>
                <a:gd name="connsiteY27" fmla="*/ 1504950 h 1504950"/>
                <a:gd name="connsiteX28" fmla="*/ 7807108 w 10131100"/>
                <a:gd name="connsiteY28" fmla="*/ 1504950 h 1504950"/>
                <a:gd name="connsiteX29" fmla="*/ 7336965 w 10131100"/>
                <a:gd name="connsiteY29" fmla="*/ 1504950 h 1504950"/>
                <a:gd name="connsiteX30" fmla="*/ 6866822 w 10131100"/>
                <a:gd name="connsiteY30" fmla="*/ 1504950 h 1504950"/>
                <a:gd name="connsiteX31" fmla="*/ 6300384 w 10131100"/>
                <a:gd name="connsiteY31" fmla="*/ 1504950 h 1504950"/>
                <a:gd name="connsiteX32" fmla="*/ 6022830 w 10131100"/>
                <a:gd name="connsiteY32" fmla="*/ 1504950 h 1504950"/>
                <a:gd name="connsiteX33" fmla="*/ 5263803 w 10131100"/>
                <a:gd name="connsiteY33" fmla="*/ 1504950 h 1504950"/>
                <a:gd name="connsiteX34" fmla="*/ 4601071 w 10131100"/>
                <a:gd name="connsiteY34" fmla="*/ 1504950 h 1504950"/>
                <a:gd name="connsiteX35" fmla="*/ 3842045 w 10131100"/>
                <a:gd name="connsiteY35" fmla="*/ 1504950 h 1504950"/>
                <a:gd name="connsiteX36" fmla="*/ 3083018 w 10131100"/>
                <a:gd name="connsiteY36" fmla="*/ 1504950 h 1504950"/>
                <a:gd name="connsiteX37" fmla="*/ 2420286 w 10131100"/>
                <a:gd name="connsiteY37" fmla="*/ 1504950 h 1504950"/>
                <a:gd name="connsiteX38" fmla="*/ 2142732 w 10131100"/>
                <a:gd name="connsiteY38" fmla="*/ 1504950 h 1504950"/>
                <a:gd name="connsiteX39" fmla="*/ 1672588 w 10131100"/>
                <a:gd name="connsiteY39" fmla="*/ 1504950 h 1504950"/>
                <a:gd name="connsiteX40" fmla="*/ 1298740 w 10131100"/>
                <a:gd name="connsiteY40" fmla="*/ 1504950 h 1504950"/>
                <a:gd name="connsiteX41" fmla="*/ 250830 w 10131100"/>
                <a:gd name="connsiteY41" fmla="*/ 1504950 h 1504950"/>
                <a:gd name="connsiteX42" fmla="*/ 0 w 10131100"/>
                <a:gd name="connsiteY42" fmla="*/ 1254120 h 1504950"/>
                <a:gd name="connsiteX43" fmla="*/ 0 w 10131100"/>
                <a:gd name="connsiteY43" fmla="*/ 782574 h 1504950"/>
                <a:gd name="connsiteX44" fmla="*/ 0 w 10131100"/>
                <a:gd name="connsiteY44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131100" h="1504950" fill="none" extrusionOk="0">
                  <a:moveTo>
                    <a:pt x="0" y="250830"/>
                  </a:moveTo>
                  <a:cubicBezTo>
                    <a:pt x="2452" y="128033"/>
                    <a:pt x="107654" y="-26643"/>
                    <a:pt x="250830" y="0"/>
                  </a:cubicBezTo>
                  <a:cubicBezTo>
                    <a:pt x="372455" y="-24100"/>
                    <a:pt x="637390" y="23658"/>
                    <a:pt x="817268" y="0"/>
                  </a:cubicBezTo>
                  <a:cubicBezTo>
                    <a:pt x="997146" y="-23658"/>
                    <a:pt x="1323057" y="29557"/>
                    <a:pt x="1480000" y="0"/>
                  </a:cubicBezTo>
                  <a:cubicBezTo>
                    <a:pt x="1636943" y="-29557"/>
                    <a:pt x="1764077" y="53162"/>
                    <a:pt x="1950143" y="0"/>
                  </a:cubicBezTo>
                  <a:cubicBezTo>
                    <a:pt x="2136209" y="-53162"/>
                    <a:pt x="2151005" y="27321"/>
                    <a:pt x="2227697" y="0"/>
                  </a:cubicBezTo>
                  <a:cubicBezTo>
                    <a:pt x="2304389" y="-27321"/>
                    <a:pt x="2403580" y="32383"/>
                    <a:pt x="2505252" y="0"/>
                  </a:cubicBezTo>
                  <a:cubicBezTo>
                    <a:pt x="2606925" y="-32383"/>
                    <a:pt x="2776348" y="15841"/>
                    <a:pt x="2879101" y="0"/>
                  </a:cubicBezTo>
                  <a:cubicBezTo>
                    <a:pt x="2981854" y="-15841"/>
                    <a:pt x="3296810" y="53229"/>
                    <a:pt x="3638127" y="0"/>
                  </a:cubicBezTo>
                  <a:cubicBezTo>
                    <a:pt x="3979444" y="-53229"/>
                    <a:pt x="3916217" y="16254"/>
                    <a:pt x="4011976" y="0"/>
                  </a:cubicBezTo>
                  <a:cubicBezTo>
                    <a:pt x="4107735" y="-16254"/>
                    <a:pt x="4191056" y="6450"/>
                    <a:pt x="4289530" y="0"/>
                  </a:cubicBezTo>
                  <a:cubicBezTo>
                    <a:pt x="4388004" y="-6450"/>
                    <a:pt x="4478155" y="11921"/>
                    <a:pt x="4567085" y="0"/>
                  </a:cubicBezTo>
                  <a:cubicBezTo>
                    <a:pt x="4656015" y="-11921"/>
                    <a:pt x="4973524" y="35667"/>
                    <a:pt x="5133523" y="0"/>
                  </a:cubicBezTo>
                  <a:cubicBezTo>
                    <a:pt x="5293522" y="-35667"/>
                    <a:pt x="5280261" y="17161"/>
                    <a:pt x="5411077" y="0"/>
                  </a:cubicBezTo>
                  <a:cubicBezTo>
                    <a:pt x="5541893" y="-17161"/>
                    <a:pt x="5783659" y="4455"/>
                    <a:pt x="5977515" y="0"/>
                  </a:cubicBezTo>
                  <a:cubicBezTo>
                    <a:pt x="6171371" y="-4455"/>
                    <a:pt x="6429919" y="18199"/>
                    <a:pt x="6640247" y="0"/>
                  </a:cubicBezTo>
                  <a:cubicBezTo>
                    <a:pt x="6850575" y="-18199"/>
                    <a:pt x="7121041" y="23967"/>
                    <a:pt x="7399273" y="0"/>
                  </a:cubicBezTo>
                  <a:cubicBezTo>
                    <a:pt x="7677505" y="-23967"/>
                    <a:pt x="7836727" y="64531"/>
                    <a:pt x="8062005" y="0"/>
                  </a:cubicBezTo>
                  <a:cubicBezTo>
                    <a:pt x="8287283" y="-64531"/>
                    <a:pt x="8280658" y="28404"/>
                    <a:pt x="8435854" y="0"/>
                  </a:cubicBezTo>
                  <a:cubicBezTo>
                    <a:pt x="8591050" y="-28404"/>
                    <a:pt x="8821341" y="23170"/>
                    <a:pt x="9002292" y="0"/>
                  </a:cubicBezTo>
                  <a:cubicBezTo>
                    <a:pt x="9183243" y="-23170"/>
                    <a:pt x="9542011" y="2158"/>
                    <a:pt x="9880270" y="0"/>
                  </a:cubicBezTo>
                  <a:cubicBezTo>
                    <a:pt x="10017652" y="4997"/>
                    <a:pt x="10110190" y="117639"/>
                    <a:pt x="10131100" y="250830"/>
                  </a:cubicBezTo>
                  <a:cubicBezTo>
                    <a:pt x="10186393" y="381931"/>
                    <a:pt x="10123784" y="642984"/>
                    <a:pt x="10131100" y="742442"/>
                  </a:cubicBezTo>
                  <a:cubicBezTo>
                    <a:pt x="10138416" y="841900"/>
                    <a:pt x="10103014" y="1029301"/>
                    <a:pt x="10131100" y="1254120"/>
                  </a:cubicBezTo>
                  <a:cubicBezTo>
                    <a:pt x="10150040" y="1400090"/>
                    <a:pt x="10014613" y="1503223"/>
                    <a:pt x="9880270" y="1504950"/>
                  </a:cubicBezTo>
                  <a:cubicBezTo>
                    <a:pt x="9781080" y="1530065"/>
                    <a:pt x="9564203" y="1503083"/>
                    <a:pt x="9410127" y="1504950"/>
                  </a:cubicBezTo>
                  <a:cubicBezTo>
                    <a:pt x="9256051" y="1506817"/>
                    <a:pt x="9064026" y="1492621"/>
                    <a:pt x="8843689" y="1504950"/>
                  </a:cubicBezTo>
                  <a:cubicBezTo>
                    <a:pt x="8623352" y="1517279"/>
                    <a:pt x="8473129" y="1461901"/>
                    <a:pt x="8373546" y="1504950"/>
                  </a:cubicBezTo>
                  <a:cubicBezTo>
                    <a:pt x="8273963" y="1547999"/>
                    <a:pt x="7942213" y="1461280"/>
                    <a:pt x="7807108" y="1504950"/>
                  </a:cubicBezTo>
                  <a:cubicBezTo>
                    <a:pt x="7672003" y="1548620"/>
                    <a:pt x="7564954" y="1450404"/>
                    <a:pt x="7336965" y="1504950"/>
                  </a:cubicBezTo>
                  <a:cubicBezTo>
                    <a:pt x="7108976" y="1559496"/>
                    <a:pt x="6972070" y="1456822"/>
                    <a:pt x="6866822" y="1504950"/>
                  </a:cubicBezTo>
                  <a:cubicBezTo>
                    <a:pt x="6761574" y="1553078"/>
                    <a:pt x="6480220" y="1443783"/>
                    <a:pt x="6300384" y="1504950"/>
                  </a:cubicBezTo>
                  <a:cubicBezTo>
                    <a:pt x="6120548" y="1566117"/>
                    <a:pt x="6145395" y="1495747"/>
                    <a:pt x="6022830" y="1504950"/>
                  </a:cubicBezTo>
                  <a:cubicBezTo>
                    <a:pt x="5900265" y="1514153"/>
                    <a:pt x="5537810" y="1452045"/>
                    <a:pt x="5263803" y="1504950"/>
                  </a:cubicBezTo>
                  <a:cubicBezTo>
                    <a:pt x="4989796" y="1557855"/>
                    <a:pt x="4879011" y="1455889"/>
                    <a:pt x="4601071" y="1504950"/>
                  </a:cubicBezTo>
                  <a:cubicBezTo>
                    <a:pt x="4323131" y="1554011"/>
                    <a:pt x="4174414" y="1437199"/>
                    <a:pt x="3842045" y="1504950"/>
                  </a:cubicBezTo>
                  <a:cubicBezTo>
                    <a:pt x="3509676" y="1572701"/>
                    <a:pt x="3238796" y="1439640"/>
                    <a:pt x="3083018" y="1504950"/>
                  </a:cubicBezTo>
                  <a:cubicBezTo>
                    <a:pt x="2927240" y="1570260"/>
                    <a:pt x="2586812" y="1472534"/>
                    <a:pt x="2420286" y="1504950"/>
                  </a:cubicBezTo>
                  <a:cubicBezTo>
                    <a:pt x="2253760" y="1537366"/>
                    <a:pt x="2239707" y="1495709"/>
                    <a:pt x="2142732" y="1504950"/>
                  </a:cubicBezTo>
                  <a:cubicBezTo>
                    <a:pt x="2045757" y="1514191"/>
                    <a:pt x="1802405" y="1484727"/>
                    <a:pt x="1672588" y="1504950"/>
                  </a:cubicBezTo>
                  <a:cubicBezTo>
                    <a:pt x="1542771" y="1525173"/>
                    <a:pt x="1419512" y="1494017"/>
                    <a:pt x="1298740" y="1504950"/>
                  </a:cubicBezTo>
                  <a:cubicBezTo>
                    <a:pt x="1177968" y="1515883"/>
                    <a:pt x="757056" y="1435063"/>
                    <a:pt x="250830" y="1504950"/>
                  </a:cubicBezTo>
                  <a:cubicBezTo>
                    <a:pt x="80850" y="1492127"/>
                    <a:pt x="3983" y="1406097"/>
                    <a:pt x="0" y="1254120"/>
                  </a:cubicBezTo>
                  <a:cubicBezTo>
                    <a:pt x="-19265" y="1076876"/>
                    <a:pt x="40470" y="965755"/>
                    <a:pt x="0" y="782574"/>
                  </a:cubicBezTo>
                  <a:cubicBezTo>
                    <a:pt x="-40470" y="599393"/>
                    <a:pt x="45987" y="411120"/>
                    <a:pt x="0" y="250830"/>
                  </a:cubicBezTo>
                  <a:close/>
                </a:path>
                <a:path w="10131100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436822" y="-6742"/>
                    <a:pt x="713030" y="52408"/>
                    <a:pt x="913562" y="0"/>
                  </a:cubicBezTo>
                  <a:cubicBezTo>
                    <a:pt x="1114094" y="-52408"/>
                    <a:pt x="1362912" y="28833"/>
                    <a:pt x="1480000" y="0"/>
                  </a:cubicBezTo>
                  <a:cubicBezTo>
                    <a:pt x="1597088" y="-28833"/>
                    <a:pt x="1808473" y="24497"/>
                    <a:pt x="2046437" y="0"/>
                  </a:cubicBezTo>
                  <a:cubicBezTo>
                    <a:pt x="2284401" y="-24497"/>
                    <a:pt x="2326981" y="1782"/>
                    <a:pt x="2516581" y="0"/>
                  </a:cubicBezTo>
                  <a:cubicBezTo>
                    <a:pt x="2706181" y="-1782"/>
                    <a:pt x="2993337" y="27825"/>
                    <a:pt x="3179313" y="0"/>
                  </a:cubicBezTo>
                  <a:cubicBezTo>
                    <a:pt x="3365289" y="-27825"/>
                    <a:pt x="3505563" y="40873"/>
                    <a:pt x="3649456" y="0"/>
                  </a:cubicBezTo>
                  <a:cubicBezTo>
                    <a:pt x="3793349" y="-40873"/>
                    <a:pt x="3897168" y="34309"/>
                    <a:pt x="4023305" y="0"/>
                  </a:cubicBezTo>
                  <a:cubicBezTo>
                    <a:pt x="4149442" y="-34309"/>
                    <a:pt x="4238413" y="43413"/>
                    <a:pt x="4397154" y="0"/>
                  </a:cubicBezTo>
                  <a:cubicBezTo>
                    <a:pt x="4555895" y="-43413"/>
                    <a:pt x="4594727" y="1160"/>
                    <a:pt x="4674708" y="0"/>
                  </a:cubicBezTo>
                  <a:cubicBezTo>
                    <a:pt x="4754689" y="-1160"/>
                    <a:pt x="5093280" y="41659"/>
                    <a:pt x="5241146" y="0"/>
                  </a:cubicBezTo>
                  <a:cubicBezTo>
                    <a:pt x="5389012" y="-41659"/>
                    <a:pt x="5696113" y="76444"/>
                    <a:pt x="5903878" y="0"/>
                  </a:cubicBezTo>
                  <a:cubicBezTo>
                    <a:pt x="6111643" y="-76444"/>
                    <a:pt x="6256063" y="24357"/>
                    <a:pt x="6470315" y="0"/>
                  </a:cubicBezTo>
                  <a:cubicBezTo>
                    <a:pt x="6684567" y="-24357"/>
                    <a:pt x="7063572" y="16759"/>
                    <a:pt x="7229342" y="0"/>
                  </a:cubicBezTo>
                  <a:cubicBezTo>
                    <a:pt x="7395112" y="-16759"/>
                    <a:pt x="7756697" y="35903"/>
                    <a:pt x="7892074" y="0"/>
                  </a:cubicBezTo>
                  <a:cubicBezTo>
                    <a:pt x="8027451" y="-35903"/>
                    <a:pt x="8169109" y="932"/>
                    <a:pt x="8265923" y="0"/>
                  </a:cubicBezTo>
                  <a:cubicBezTo>
                    <a:pt x="8362737" y="-932"/>
                    <a:pt x="8425724" y="16871"/>
                    <a:pt x="8543477" y="0"/>
                  </a:cubicBezTo>
                  <a:cubicBezTo>
                    <a:pt x="8661230" y="-16871"/>
                    <a:pt x="8855261" y="27623"/>
                    <a:pt x="9109915" y="0"/>
                  </a:cubicBezTo>
                  <a:cubicBezTo>
                    <a:pt x="9364569" y="-27623"/>
                    <a:pt x="9256758" y="23031"/>
                    <a:pt x="9387469" y="0"/>
                  </a:cubicBezTo>
                  <a:cubicBezTo>
                    <a:pt x="9518180" y="-23031"/>
                    <a:pt x="9724384" y="27768"/>
                    <a:pt x="9880270" y="0"/>
                  </a:cubicBezTo>
                  <a:cubicBezTo>
                    <a:pt x="10045774" y="16441"/>
                    <a:pt x="10163506" y="129932"/>
                    <a:pt x="10131100" y="250830"/>
                  </a:cubicBezTo>
                  <a:cubicBezTo>
                    <a:pt x="10143733" y="474315"/>
                    <a:pt x="10073741" y="572872"/>
                    <a:pt x="10131100" y="762508"/>
                  </a:cubicBezTo>
                  <a:cubicBezTo>
                    <a:pt x="10188459" y="952144"/>
                    <a:pt x="10092945" y="1100245"/>
                    <a:pt x="10131100" y="1254120"/>
                  </a:cubicBezTo>
                  <a:cubicBezTo>
                    <a:pt x="10146444" y="1408823"/>
                    <a:pt x="10000461" y="1531878"/>
                    <a:pt x="9880270" y="1504950"/>
                  </a:cubicBezTo>
                  <a:cubicBezTo>
                    <a:pt x="9676687" y="1549779"/>
                    <a:pt x="9643413" y="1493925"/>
                    <a:pt x="9410127" y="1504950"/>
                  </a:cubicBezTo>
                  <a:cubicBezTo>
                    <a:pt x="9176841" y="1515975"/>
                    <a:pt x="8978315" y="1472577"/>
                    <a:pt x="8843689" y="1504950"/>
                  </a:cubicBezTo>
                  <a:cubicBezTo>
                    <a:pt x="8709063" y="1537323"/>
                    <a:pt x="8358504" y="1439815"/>
                    <a:pt x="8084663" y="1504950"/>
                  </a:cubicBezTo>
                  <a:cubicBezTo>
                    <a:pt x="7810822" y="1570085"/>
                    <a:pt x="7892857" y="1460192"/>
                    <a:pt x="7710814" y="1504950"/>
                  </a:cubicBezTo>
                  <a:cubicBezTo>
                    <a:pt x="7528771" y="1549708"/>
                    <a:pt x="7367685" y="1450158"/>
                    <a:pt x="7240671" y="1504950"/>
                  </a:cubicBezTo>
                  <a:cubicBezTo>
                    <a:pt x="7113657" y="1559742"/>
                    <a:pt x="6678306" y="1490975"/>
                    <a:pt x="6481644" y="1504950"/>
                  </a:cubicBezTo>
                  <a:cubicBezTo>
                    <a:pt x="6284982" y="1518925"/>
                    <a:pt x="6306870" y="1472960"/>
                    <a:pt x="6204090" y="1504950"/>
                  </a:cubicBezTo>
                  <a:cubicBezTo>
                    <a:pt x="6101310" y="1536940"/>
                    <a:pt x="5739309" y="1466307"/>
                    <a:pt x="5445063" y="1504950"/>
                  </a:cubicBezTo>
                  <a:cubicBezTo>
                    <a:pt x="5150817" y="1543593"/>
                    <a:pt x="5277785" y="1503792"/>
                    <a:pt x="5167509" y="1504950"/>
                  </a:cubicBezTo>
                  <a:cubicBezTo>
                    <a:pt x="5057233" y="1506108"/>
                    <a:pt x="4728518" y="1486031"/>
                    <a:pt x="4408482" y="1504950"/>
                  </a:cubicBezTo>
                  <a:cubicBezTo>
                    <a:pt x="4088446" y="1523869"/>
                    <a:pt x="3935034" y="1452222"/>
                    <a:pt x="3745750" y="1504950"/>
                  </a:cubicBezTo>
                  <a:cubicBezTo>
                    <a:pt x="3556466" y="1557678"/>
                    <a:pt x="3332903" y="1466318"/>
                    <a:pt x="3179313" y="1504950"/>
                  </a:cubicBezTo>
                  <a:cubicBezTo>
                    <a:pt x="3025723" y="1543582"/>
                    <a:pt x="2980983" y="1477891"/>
                    <a:pt x="2805464" y="1504950"/>
                  </a:cubicBezTo>
                  <a:cubicBezTo>
                    <a:pt x="2629945" y="1532009"/>
                    <a:pt x="2543822" y="1459089"/>
                    <a:pt x="2335321" y="1504950"/>
                  </a:cubicBezTo>
                  <a:cubicBezTo>
                    <a:pt x="2126820" y="1550811"/>
                    <a:pt x="1957854" y="1499519"/>
                    <a:pt x="1768883" y="1504950"/>
                  </a:cubicBezTo>
                  <a:cubicBezTo>
                    <a:pt x="1579912" y="1510381"/>
                    <a:pt x="1383233" y="1443813"/>
                    <a:pt x="1106151" y="1504950"/>
                  </a:cubicBezTo>
                  <a:cubicBezTo>
                    <a:pt x="829069" y="1566087"/>
                    <a:pt x="467794" y="1478195"/>
                    <a:pt x="250830" y="1504950"/>
                  </a:cubicBezTo>
                  <a:cubicBezTo>
                    <a:pt x="146869" y="1514183"/>
                    <a:pt x="5897" y="1392287"/>
                    <a:pt x="0" y="1254120"/>
                  </a:cubicBezTo>
                  <a:cubicBezTo>
                    <a:pt x="-46252" y="1098517"/>
                    <a:pt x="18960" y="839955"/>
                    <a:pt x="0" y="732409"/>
                  </a:cubicBezTo>
                  <a:cubicBezTo>
                    <a:pt x="-18960" y="624863"/>
                    <a:pt x="5332" y="476214"/>
                    <a:pt x="0" y="25083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2023055" y="529390"/>
              <a:ext cx="8768103" cy="987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charset="0"/>
                  <a:ea typeface="Times New Roman" panose="02020603050405020304" pitchFamily="18" charset="0"/>
                  <a:cs typeface="Calibri" panose="020F0502020204030204" charset="0"/>
                </a:rPr>
                <a:t>52 750 ..?.. 50 000 + 2 000 + 700 + 50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endParaRPr>
            </a:p>
          </p:txBody>
        </p:sp>
      </p:grpSp>
      <p:pic>
        <p:nvPicPr>
          <p:cNvPr id="229" name="Picture 2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9200" y="1202984"/>
            <a:ext cx="1781175" cy="8979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150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085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150" fill="hold"/>
                                        <p:tgtEl>
                                          <p:spTgt spid="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C301096-4751-420D-971C-6D85F8C9FD3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\{DE0F863E-401D-48B5-A7BF-F23061D5388F}&quot;,&quot;C:\\scor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CHỌN PHAO BƠ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496282-5DBB-418E-9F4F-5757DA16BB3A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5DBF50-C3EB-4B71-A131-09F67FE15EEC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C1E9A3-7663-4D7B-9AFC-6C6DB6A132A3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9E920C-4065-43B7-A4B3-FCF95AA26330}: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Widescreen</PresentationFormat>
  <Paragraphs>17</Paragraphs>
  <Slides>4</Slides>
  <Notes>2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#9Slide03 Arima Madurai Black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CHỌN PHAO BƠI</dc:title>
  <dc:creator>FPT</dc:creator>
  <cp:lastModifiedBy>Thương Phạm</cp:lastModifiedBy>
  <cp:revision>4</cp:revision>
  <dcterms:created xsi:type="dcterms:W3CDTF">2023-11-07T03:38:28Z</dcterms:created>
  <dcterms:modified xsi:type="dcterms:W3CDTF">2026-02-25T07:30:37Z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EC3F124B8D9B4E20B126077C3CA2CD6B_11</vt:lpwstr>
  </property>
  <property fmtid="{D5CDD505-2E9C-101B-9397-08002B2CF9AE}" pid="3" name="KSOProductBuildVer">
    <vt:lpwstr>1033-12.2.0.13266</vt:lpwstr>
  </property>
</Properties>
</file>